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8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7" r:id="rId17"/>
    <p:sldId id="278" r:id="rId18"/>
    <p:sldId id="269" r:id="rId19"/>
    <p:sldId id="270" r:id="rId20"/>
    <p:sldId id="271" r:id="rId21"/>
    <p:sldId id="272" r:id="rId22"/>
    <p:sldId id="273" r:id="rId23"/>
    <p:sldId id="276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76.jp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76.jp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27F487-9400-4DC7-AA7F-86B78B7D9D5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7CEDB-1E50-46FB-B5EE-462D5161D0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Subject Management</a:t>
          </a:r>
        </a:p>
      </dgm:t>
    </dgm:pt>
    <dgm:pt modelId="{8B63EE8E-EDBE-4C6F-8C4B-21534E189735}" type="parTrans" cxnId="{84040B4C-7BF1-42B3-8CA1-3DE0BF7DFB30}">
      <dgm:prSet/>
      <dgm:spPr/>
      <dgm:t>
        <a:bodyPr/>
        <a:lstStyle/>
        <a:p>
          <a:endParaRPr lang="en-US"/>
        </a:p>
      </dgm:t>
    </dgm:pt>
    <dgm:pt modelId="{6CEC7D04-F650-4708-B9CF-606E0D0CA271}" type="sibTrans" cxnId="{84040B4C-7BF1-42B3-8CA1-3DE0BF7DFB30}">
      <dgm:prSet/>
      <dgm:spPr/>
      <dgm:t>
        <a:bodyPr/>
        <a:lstStyle/>
        <a:p>
          <a:endParaRPr lang="en-US"/>
        </a:p>
      </dgm:t>
    </dgm:pt>
    <dgm:pt modelId="{2C7E4FB5-5936-452E-8BB8-447ED79F34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Payment Management</a:t>
          </a:r>
        </a:p>
      </dgm:t>
    </dgm:pt>
    <dgm:pt modelId="{FAA285BF-2475-4288-91DA-EAFA43769A4A}" type="parTrans" cxnId="{F24B61D1-D606-42FF-9399-BCA233676744}">
      <dgm:prSet/>
      <dgm:spPr/>
      <dgm:t>
        <a:bodyPr/>
        <a:lstStyle/>
        <a:p>
          <a:endParaRPr lang="en-US"/>
        </a:p>
      </dgm:t>
    </dgm:pt>
    <dgm:pt modelId="{047E18EB-6F87-4B88-BF24-5F2F898B746B}" type="sibTrans" cxnId="{F24B61D1-D606-42FF-9399-BCA233676744}">
      <dgm:prSet/>
      <dgm:spPr/>
      <dgm:t>
        <a:bodyPr/>
        <a:lstStyle/>
        <a:p>
          <a:endParaRPr lang="en-US"/>
        </a:p>
      </dgm:t>
    </dgm:pt>
    <dgm:pt modelId="{AA274E6F-C083-462A-9427-77928A8925F7}" type="pres">
      <dgm:prSet presAssocID="{0D27F487-9400-4DC7-AA7F-86B78B7D9D51}" presName="root" presStyleCnt="0">
        <dgm:presLayoutVars>
          <dgm:dir/>
          <dgm:resizeHandles val="exact"/>
        </dgm:presLayoutVars>
      </dgm:prSet>
      <dgm:spPr/>
    </dgm:pt>
    <dgm:pt modelId="{288C68F9-3ED4-4B36-AF65-37AAB524EDFD}" type="pres">
      <dgm:prSet presAssocID="{63D7CEDB-1E50-46FB-B5EE-462D5161D0CB}" presName="compNode" presStyleCnt="0"/>
      <dgm:spPr/>
    </dgm:pt>
    <dgm:pt modelId="{B71A87AC-01E4-4F4C-A3DD-D7DD298C8931}" type="pres">
      <dgm:prSet presAssocID="{63D7CEDB-1E50-46FB-B5EE-462D5161D0CB}" presName="bgRect" presStyleLbl="bgShp" presStyleIdx="0" presStyleCnt="2"/>
      <dgm:spPr/>
    </dgm:pt>
    <dgm:pt modelId="{07BB4ECE-C206-4A2D-97A6-66FBA99C43B1}" type="pres">
      <dgm:prSet presAssocID="{63D7CEDB-1E50-46FB-B5EE-462D5161D0C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586EA8A-94D9-49F6-9D7F-E72C7EC11E4F}" type="pres">
      <dgm:prSet presAssocID="{63D7CEDB-1E50-46FB-B5EE-462D5161D0CB}" presName="spaceRect" presStyleCnt="0"/>
      <dgm:spPr/>
    </dgm:pt>
    <dgm:pt modelId="{3D39163B-2088-425D-AD63-AC5C24722CAB}" type="pres">
      <dgm:prSet presAssocID="{63D7CEDB-1E50-46FB-B5EE-462D5161D0CB}" presName="parTx" presStyleLbl="revTx" presStyleIdx="0" presStyleCnt="2">
        <dgm:presLayoutVars>
          <dgm:chMax val="0"/>
          <dgm:chPref val="0"/>
        </dgm:presLayoutVars>
      </dgm:prSet>
      <dgm:spPr/>
    </dgm:pt>
    <dgm:pt modelId="{2FEAFAF7-0E91-4722-B7FB-E73CE36CC5A0}" type="pres">
      <dgm:prSet presAssocID="{6CEC7D04-F650-4708-B9CF-606E0D0CA271}" presName="sibTrans" presStyleCnt="0"/>
      <dgm:spPr/>
    </dgm:pt>
    <dgm:pt modelId="{1B73D994-8996-4214-B0EB-6EF718A46C12}" type="pres">
      <dgm:prSet presAssocID="{2C7E4FB5-5936-452E-8BB8-447ED79F34C7}" presName="compNode" presStyleCnt="0"/>
      <dgm:spPr/>
    </dgm:pt>
    <dgm:pt modelId="{130569CD-B62C-488B-A23D-A8B683304A0B}" type="pres">
      <dgm:prSet presAssocID="{2C7E4FB5-5936-452E-8BB8-447ED79F34C7}" presName="bgRect" presStyleLbl="bgShp" presStyleIdx="1" presStyleCnt="2"/>
      <dgm:spPr/>
    </dgm:pt>
    <dgm:pt modelId="{87A3EACE-A733-47B1-81E2-B096E2C2E95F}" type="pres">
      <dgm:prSet presAssocID="{2C7E4FB5-5936-452E-8BB8-447ED79F34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BE33D2B5-9328-4099-B58F-CA02E5F5B5CD}" type="pres">
      <dgm:prSet presAssocID="{2C7E4FB5-5936-452E-8BB8-447ED79F34C7}" presName="spaceRect" presStyleCnt="0"/>
      <dgm:spPr/>
    </dgm:pt>
    <dgm:pt modelId="{F733C162-D0D9-4CCB-B2FC-5E23FCDBD9ED}" type="pres">
      <dgm:prSet presAssocID="{2C7E4FB5-5936-452E-8BB8-447ED79F34C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7F8E56A-42B2-42DF-B50A-4CEC6E42D2BE}" type="presOf" srcId="{0D27F487-9400-4DC7-AA7F-86B78B7D9D51}" destId="{AA274E6F-C083-462A-9427-77928A8925F7}" srcOrd="0" destOrd="0" presId="urn:microsoft.com/office/officeart/2018/2/layout/IconVerticalSolidList"/>
    <dgm:cxn modelId="{84040B4C-7BF1-42B3-8CA1-3DE0BF7DFB30}" srcId="{0D27F487-9400-4DC7-AA7F-86B78B7D9D51}" destId="{63D7CEDB-1E50-46FB-B5EE-462D5161D0CB}" srcOrd="0" destOrd="0" parTransId="{8B63EE8E-EDBE-4C6F-8C4B-21534E189735}" sibTransId="{6CEC7D04-F650-4708-B9CF-606E0D0CA271}"/>
    <dgm:cxn modelId="{9960EA80-A908-4C61-8C7D-0E383E244A5B}" type="presOf" srcId="{2C7E4FB5-5936-452E-8BB8-447ED79F34C7}" destId="{F733C162-D0D9-4CCB-B2FC-5E23FCDBD9ED}" srcOrd="0" destOrd="0" presId="urn:microsoft.com/office/officeart/2018/2/layout/IconVerticalSolidList"/>
    <dgm:cxn modelId="{7170D4AB-BC79-4C6D-AC8C-5A93A2E34BC5}" type="presOf" srcId="{63D7CEDB-1E50-46FB-B5EE-462D5161D0CB}" destId="{3D39163B-2088-425D-AD63-AC5C24722CAB}" srcOrd="0" destOrd="0" presId="urn:microsoft.com/office/officeart/2018/2/layout/IconVerticalSolidList"/>
    <dgm:cxn modelId="{F24B61D1-D606-42FF-9399-BCA233676744}" srcId="{0D27F487-9400-4DC7-AA7F-86B78B7D9D51}" destId="{2C7E4FB5-5936-452E-8BB8-447ED79F34C7}" srcOrd="1" destOrd="0" parTransId="{FAA285BF-2475-4288-91DA-EAFA43769A4A}" sibTransId="{047E18EB-6F87-4B88-BF24-5F2F898B746B}"/>
    <dgm:cxn modelId="{D1B4F17E-7B12-4671-BBE1-22A1927CFBF9}" type="presParOf" srcId="{AA274E6F-C083-462A-9427-77928A8925F7}" destId="{288C68F9-3ED4-4B36-AF65-37AAB524EDFD}" srcOrd="0" destOrd="0" presId="urn:microsoft.com/office/officeart/2018/2/layout/IconVerticalSolidList"/>
    <dgm:cxn modelId="{7005267C-C788-4E59-89A8-8658630D76A1}" type="presParOf" srcId="{288C68F9-3ED4-4B36-AF65-37AAB524EDFD}" destId="{B71A87AC-01E4-4F4C-A3DD-D7DD298C8931}" srcOrd="0" destOrd="0" presId="urn:microsoft.com/office/officeart/2018/2/layout/IconVerticalSolidList"/>
    <dgm:cxn modelId="{39AF9A8E-C49B-4346-BBB0-45E69D5E2705}" type="presParOf" srcId="{288C68F9-3ED4-4B36-AF65-37AAB524EDFD}" destId="{07BB4ECE-C206-4A2D-97A6-66FBA99C43B1}" srcOrd="1" destOrd="0" presId="urn:microsoft.com/office/officeart/2018/2/layout/IconVerticalSolidList"/>
    <dgm:cxn modelId="{B8FD506D-4AFB-4226-8A1F-1E54DCBCC51A}" type="presParOf" srcId="{288C68F9-3ED4-4B36-AF65-37AAB524EDFD}" destId="{8586EA8A-94D9-49F6-9D7F-E72C7EC11E4F}" srcOrd="2" destOrd="0" presId="urn:microsoft.com/office/officeart/2018/2/layout/IconVerticalSolidList"/>
    <dgm:cxn modelId="{A792DB06-85E8-437B-85C0-002D6C849952}" type="presParOf" srcId="{288C68F9-3ED4-4B36-AF65-37AAB524EDFD}" destId="{3D39163B-2088-425D-AD63-AC5C24722CAB}" srcOrd="3" destOrd="0" presId="urn:microsoft.com/office/officeart/2018/2/layout/IconVerticalSolidList"/>
    <dgm:cxn modelId="{E96F2D59-6F00-423A-A276-04A252100623}" type="presParOf" srcId="{AA274E6F-C083-462A-9427-77928A8925F7}" destId="{2FEAFAF7-0E91-4722-B7FB-E73CE36CC5A0}" srcOrd="1" destOrd="0" presId="urn:microsoft.com/office/officeart/2018/2/layout/IconVerticalSolidList"/>
    <dgm:cxn modelId="{466F060E-C61F-43A3-B04A-6915E8E0E1FF}" type="presParOf" srcId="{AA274E6F-C083-462A-9427-77928A8925F7}" destId="{1B73D994-8996-4214-B0EB-6EF718A46C12}" srcOrd="2" destOrd="0" presId="urn:microsoft.com/office/officeart/2018/2/layout/IconVerticalSolidList"/>
    <dgm:cxn modelId="{3BFF125A-0C6A-47C7-A185-E29F447BB49F}" type="presParOf" srcId="{1B73D994-8996-4214-B0EB-6EF718A46C12}" destId="{130569CD-B62C-488B-A23D-A8B683304A0B}" srcOrd="0" destOrd="0" presId="urn:microsoft.com/office/officeart/2018/2/layout/IconVerticalSolidList"/>
    <dgm:cxn modelId="{B61F5F6C-3189-4BC2-909F-55BBCBE89696}" type="presParOf" srcId="{1B73D994-8996-4214-B0EB-6EF718A46C12}" destId="{87A3EACE-A733-47B1-81E2-B096E2C2E95F}" srcOrd="1" destOrd="0" presId="urn:microsoft.com/office/officeart/2018/2/layout/IconVerticalSolidList"/>
    <dgm:cxn modelId="{9CAA8E0A-C580-474F-B565-0CD2DC613AEF}" type="presParOf" srcId="{1B73D994-8996-4214-B0EB-6EF718A46C12}" destId="{BE33D2B5-9328-4099-B58F-CA02E5F5B5CD}" srcOrd="2" destOrd="0" presId="urn:microsoft.com/office/officeart/2018/2/layout/IconVerticalSolidList"/>
    <dgm:cxn modelId="{7C24000E-D95B-4F54-B1A3-ADD4233423D2}" type="presParOf" srcId="{1B73D994-8996-4214-B0EB-6EF718A46C12}" destId="{F733C162-D0D9-4CCB-B2FC-5E23FCDBD9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27F487-9400-4DC7-AA7F-86B78B7D9D5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7CEDB-1E50-46FB-B5EE-462D5161D0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Exam Management</a:t>
          </a:r>
        </a:p>
      </dgm:t>
    </dgm:pt>
    <dgm:pt modelId="{8B63EE8E-EDBE-4C6F-8C4B-21534E189735}" type="parTrans" cxnId="{84040B4C-7BF1-42B3-8CA1-3DE0BF7DFB30}">
      <dgm:prSet/>
      <dgm:spPr/>
      <dgm:t>
        <a:bodyPr/>
        <a:lstStyle/>
        <a:p>
          <a:endParaRPr lang="en-US"/>
        </a:p>
      </dgm:t>
    </dgm:pt>
    <dgm:pt modelId="{6CEC7D04-F650-4708-B9CF-606E0D0CA271}" type="sibTrans" cxnId="{84040B4C-7BF1-42B3-8CA1-3DE0BF7DFB30}">
      <dgm:prSet/>
      <dgm:spPr/>
      <dgm:t>
        <a:bodyPr/>
        <a:lstStyle/>
        <a:p>
          <a:endParaRPr lang="en-US"/>
        </a:p>
      </dgm:t>
    </dgm:pt>
    <dgm:pt modelId="{2C7E4FB5-5936-452E-8BB8-447ED79F34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 Management</a:t>
          </a:r>
        </a:p>
      </dgm:t>
    </dgm:pt>
    <dgm:pt modelId="{FAA285BF-2475-4288-91DA-EAFA43769A4A}" type="parTrans" cxnId="{F24B61D1-D606-42FF-9399-BCA233676744}">
      <dgm:prSet/>
      <dgm:spPr/>
      <dgm:t>
        <a:bodyPr/>
        <a:lstStyle/>
        <a:p>
          <a:endParaRPr lang="en-US"/>
        </a:p>
      </dgm:t>
    </dgm:pt>
    <dgm:pt modelId="{047E18EB-6F87-4B88-BF24-5F2F898B746B}" type="sibTrans" cxnId="{F24B61D1-D606-42FF-9399-BCA233676744}">
      <dgm:prSet/>
      <dgm:spPr/>
      <dgm:t>
        <a:bodyPr/>
        <a:lstStyle/>
        <a:p>
          <a:endParaRPr lang="en-US"/>
        </a:p>
      </dgm:t>
    </dgm:pt>
    <dgm:pt modelId="{AA274E6F-C083-462A-9427-77928A8925F7}" type="pres">
      <dgm:prSet presAssocID="{0D27F487-9400-4DC7-AA7F-86B78B7D9D51}" presName="root" presStyleCnt="0">
        <dgm:presLayoutVars>
          <dgm:dir/>
          <dgm:resizeHandles val="exact"/>
        </dgm:presLayoutVars>
      </dgm:prSet>
      <dgm:spPr/>
    </dgm:pt>
    <dgm:pt modelId="{288C68F9-3ED4-4B36-AF65-37AAB524EDFD}" type="pres">
      <dgm:prSet presAssocID="{63D7CEDB-1E50-46FB-B5EE-462D5161D0CB}" presName="compNode" presStyleCnt="0"/>
      <dgm:spPr/>
    </dgm:pt>
    <dgm:pt modelId="{B71A87AC-01E4-4F4C-A3DD-D7DD298C8931}" type="pres">
      <dgm:prSet presAssocID="{63D7CEDB-1E50-46FB-B5EE-462D5161D0CB}" presName="bgRect" presStyleLbl="bgShp" presStyleIdx="0" presStyleCnt="2"/>
      <dgm:spPr/>
    </dgm:pt>
    <dgm:pt modelId="{07BB4ECE-C206-4A2D-97A6-66FBA99C43B1}" type="pres">
      <dgm:prSet presAssocID="{63D7CEDB-1E50-46FB-B5EE-462D5161D0C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586EA8A-94D9-49F6-9D7F-E72C7EC11E4F}" type="pres">
      <dgm:prSet presAssocID="{63D7CEDB-1E50-46FB-B5EE-462D5161D0CB}" presName="spaceRect" presStyleCnt="0"/>
      <dgm:spPr/>
    </dgm:pt>
    <dgm:pt modelId="{3D39163B-2088-425D-AD63-AC5C24722CAB}" type="pres">
      <dgm:prSet presAssocID="{63D7CEDB-1E50-46FB-B5EE-462D5161D0CB}" presName="parTx" presStyleLbl="revTx" presStyleIdx="0" presStyleCnt="2">
        <dgm:presLayoutVars>
          <dgm:chMax val="0"/>
          <dgm:chPref val="0"/>
        </dgm:presLayoutVars>
      </dgm:prSet>
      <dgm:spPr/>
    </dgm:pt>
    <dgm:pt modelId="{2FEAFAF7-0E91-4722-B7FB-E73CE36CC5A0}" type="pres">
      <dgm:prSet presAssocID="{6CEC7D04-F650-4708-B9CF-606E0D0CA271}" presName="sibTrans" presStyleCnt="0"/>
      <dgm:spPr/>
    </dgm:pt>
    <dgm:pt modelId="{1B73D994-8996-4214-B0EB-6EF718A46C12}" type="pres">
      <dgm:prSet presAssocID="{2C7E4FB5-5936-452E-8BB8-447ED79F34C7}" presName="compNode" presStyleCnt="0"/>
      <dgm:spPr/>
    </dgm:pt>
    <dgm:pt modelId="{130569CD-B62C-488B-A23D-A8B683304A0B}" type="pres">
      <dgm:prSet presAssocID="{2C7E4FB5-5936-452E-8BB8-447ED79F34C7}" presName="bgRect" presStyleLbl="bgShp" presStyleIdx="1" presStyleCnt="2"/>
      <dgm:spPr/>
    </dgm:pt>
    <dgm:pt modelId="{87A3EACE-A733-47B1-81E2-B096E2C2E95F}" type="pres">
      <dgm:prSet presAssocID="{2C7E4FB5-5936-452E-8BB8-447ED79F34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BE33D2B5-9328-4099-B58F-CA02E5F5B5CD}" type="pres">
      <dgm:prSet presAssocID="{2C7E4FB5-5936-452E-8BB8-447ED79F34C7}" presName="spaceRect" presStyleCnt="0"/>
      <dgm:spPr/>
    </dgm:pt>
    <dgm:pt modelId="{F733C162-D0D9-4CCB-B2FC-5E23FCDBD9ED}" type="pres">
      <dgm:prSet presAssocID="{2C7E4FB5-5936-452E-8BB8-447ED79F34C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7F8E56A-42B2-42DF-B50A-4CEC6E42D2BE}" type="presOf" srcId="{0D27F487-9400-4DC7-AA7F-86B78B7D9D51}" destId="{AA274E6F-C083-462A-9427-77928A8925F7}" srcOrd="0" destOrd="0" presId="urn:microsoft.com/office/officeart/2018/2/layout/IconVerticalSolidList"/>
    <dgm:cxn modelId="{84040B4C-7BF1-42B3-8CA1-3DE0BF7DFB30}" srcId="{0D27F487-9400-4DC7-AA7F-86B78B7D9D51}" destId="{63D7CEDB-1E50-46FB-B5EE-462D5161D0CB}" srcOrd="0" destOrd="0" parTransId="{8B63EE8E-EDBE-4C6F-8C4B-21534E189735}" sibTransId="{6CEC7D04-F650-4708-B9CF-606E0D0CA271}"/>
    <dgm:cxn modelId="{9960EA80-A908-4C61-8C7D-0E383E244A5B}" type="presOf" srcId="{2C7E4FB5-5936-452E-8BB8-447ED79F34C7}" destId="{F733C162-D0D9-4CCB-B2FC-5E23FCDBD9ED}" srcOrd="0" destOrd="0" presId="urn:microsoft.com/office/officeart/2018/2/layout/IconVerticalSolidList"/>
    <dgm:cxn modelId="{7170D4AB-BC79-4C6D-AC8C-5A93A2E34BC5}" type="presOf" srcId="{63D7CEDB-1E50-46FB-B5EE-462D5161D0CB}" destId="{3D39163B-2088-425D-AD63-AC5C24722CAB}" srcOrd="0" destOrd="0" presId="urn:microsoft.com/office/officeart/2018/2/layout/IconVerticalSolidList"/>
    <dgm:cxn modelId="{F24B61D1-D606-42FF-9399-BCA233676744}" srcId="{0D27F487-9400-4DC7-AA7F-86B78B7D9D51}" destId="{2C7E4FB5-5936-452E-8BB8-447ED79F34C7}" srcOrd="1" destOrd="0" parTransId="{FAA285BF-2475-4288-91DA-EAFA43769A4A}" sibTransId="{047E18EB-6F87-4B88-BF24-5F2F898B746B}"/>
    <dgm:cxn modelId="{D1B4F17E-7B12-4671-BBE1-22A1927CFBF9}" type="presParOf" srcId="{AA274E6F-C083-462A-9427-77928A8925F7}" destId="{288C68F9-3ED4-4B36-AF65-37AAB524EDFD}" srcOrd="0" destOrd="0" presId="urn:microsoft.com/office/officeart/2018/2/layout/IconVerticalSolidList"/>
    <dgm:cxn modelId="{7005267C-C788-4E59-89A8-8658630D76A1}" type="presParOf" srcId="{288C68F9-3ED4-4B36-AF65-37AAB524EDFD}" destId="{B71A87AC-01E4-4F4C-A3DD-D7DD298C8931}" srcOrd="0" destOrd="0" presId="urn:microsoft.com/office/officeart/2018/2/layout/IconVerticalSolidList"/>
    <dgm:cxn modelId="{39AF9A8E-C49B-4346-BBB0-45E69D5E2705}" type="presParOf" srcId="{288C68F9-3ED4-4B36-AF65-37AAB524EDFD}" destId="{07BB4ECE-C206-4A2D-97A6-66FBA99C43B1}" srcOrd="1" destOrd="0" presId="urn:microsoft.com/office/officeart/2018/2/layout/IconVerticalSolidList"/>
    <dgm:cxn modelId="{B8FD506D-4AFB-4226-8A1F-1E54DCBCC51A}" type="presParOf" srcId="{288C68F9-3ED4-4B36-AF65-37AAB524EDFD}" destId="{8586EA8A-94D9-49F6-9D7F-E72C7EC11E4F}" srcOrd="2" destOrd="0" presId="urn:microsoft.com/office/officeart/2018/2/layout/IconVerticalSolidList"/>
    <dgm:cxn modelId="{A792DB06-85E8-437B-85C0-002D6C849952}" type="presParOf" srcId="{288C68F9-3ED4-4B36-AF65-37AAB524EDFD}" destId="{3D39163B-2088-425D-AD63-AC5C24722CAB}" srcOrd="3" destOrd="0" presId="urn:microsoft.com/office/officeart/2018/2/layout/IconVerticalSolidList"/>
    <dgm:cxn modelId="{E96F2D59-6F00-423A-A276-04A252100623}" type="presParOf" srcId="{AA274E6F-C083-462A-9427-77928A8925F7}" destId="{2FEAFAF7-0E91-4722-B7FB-E73CE36CC5A0}" srcOrd="1" destOrd="0" presId="urn:microsoft.com/office/officeart/2018/2/layout/IconVerticalSolidList"/>
    <dgm:cxn modelId="{466F060E-C61F-43A3-B04A-6915E8E0E1FF}" type="presParOf" srcId="{AA274E6F-C083-462A-9427-77928A8925F7}" destId="{1B73D994-8996-4214-B0EB-6EF718A46C12}" srcOrd="2" destOrd="0" presId="urn:microsoft.com/office/officeart/2018/2/layout/IconVerticalSolidList"/>
    <dgm:cxn modelId="{3BFF125A-0C6A-47C7-A185-E29F447BB49F}" type="presParOf" srcId="{1B73D994-8996-4214-B0EB-6EF718A46C12}" destId="{130569CD-B62C-488B-A23D-A8B683304A0B}" srcOrd="0" destOrd="0" presId="urn:microsoft.com/office/officeart/2018/2/layout/IconVerticalSolidList"/>
    <dgm:cxn modelId="{B61F5F6C-3189-4BC2-909F-55BBCBE89696}" type="presParOf" srcId="{1B73D994-8996-4214-B0EB-6EF718A46C12}" destId="{87A3EACE-A733-47B1-81E2-B096E2C2E95F}" srcOrd="1" destOrd="0" presId="urn:microsoft.com/office/officeart/2018/2/layout/IconVerticalSolidList"/>
    <dgm:cxn modelId="{9CAA8E0A-C580-474F-B565-0CD2DC613AEF}" type="presParOf" srcId="{1B73D994-8996-4214-B0EB-6EF718A46C12}" destId="{BE33D2B5-9328-4099-B58F-CA02E5F5B5CD}" srcOrd="2" destOrd="0" presId="urn:microsoft.com/office/officeart/2018/2/layout/IconVerticalSolidList"/>
    <dgm:cxn modelId="{7C24000E-D95B-4F54-B1A3-ADD4233423D2}" type="presParOf" srcId="{1B73D994-8996-4214-B0EB-6EF718A46C12}" destId="{F733C162-D0D9-4CCB-B2FC-5E23FCDBD9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27F487-9400-4DC7-AA7F-86B78B7D9D5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7CEDB-1E50-46FB-B5EE-462D5161D0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Student Management</a:t>
          </a:r>
        </a:p>
      </dgm:t>
    </dgm:pt>
    <dgm:pt modelId="{8B63EE8E-EDBE-4C6F-8C4B-21534E189735}" type="parTrans" cxnId="{84040B4C-7BF1-42B3-8CA1-3DE0BF7DFB30}">
      <dgm:prSet/>
      <dgm:spPr/>
      <dgm:t>
        <a:bodyPr/>
        <a:lstStyle/>
        <a:p>
          <a:endParaRPr lang="en-US"/>
        </a:p>
      </dgm:t>
    </dgm:pt>
    <dgm:pt modelId="{6CEC7D04-F650-4708-B9CF-606E0D0CA271}" type="sibTrans" cxnId="{84040B4C-7BF1-42B3-8CA1-3DE0BF7DFB30}">
      <dgm:prSet/>
      <dgm:spPr/>
      <dgm:t>
        <a:bodyPr/>
        <a:lstStyle/>
        <a:p>
          <a:endParaRPr lang="en-US"/>
        </a:p>
      </dgm:t>
    </dgm:pt>
    <dgm:pt modelId="{2C7E4FB5-5936-452E-8BB8-447ED79F34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Attendance Management</a:t>
          </a:r>
        </a:p>
      </dgm:t>
    </dgm:pt>
    <dgm:pt modelId="{FAA285BF-2475-4288-91DA-EAFA43769A4A}" type="parTrans" cxnId="{F24B61D1-D606-42FF-9399-BCA233676744}">
      <dgm:prSet/>
      <dgm:spPr/>
      <dgm:t>
        <a:bodyPr/>
        <a:lstStyle/>
        <a:p>
          <a:endParaRPr lang="en-US"/>
        </a:p>
      </dgm:t>
    </dgm:pt>
    <dgm:pt modelId="{047E18EB-6F87-4B88-BF24-5F2F898B746B}" type="sibTrans" cxnId="{F24B61D1-D606-42FF-9399-BCA233676744}">
      <dgm:prSet/>
      <dgm:spPr/>
      <dgm:t>
        <a:bodyPr/>
        <a:lstStyle/>
        <a:p>
          <a:endParaRPr lang="en-US"/>
        </a:p>
      </dgm:t>
    </dgm:pt>
    <dgm:pt modelId="{AA274E6F-C083-462A-9427-77928A8925F7}" type="pres">
      <dgm:prSet presAssocID="{0D27F487-9400-4DC7-AA7F-86B78B7D9D51}" presName="root" presStyleCnt="0">
        <dgm:presLayoutVars>
          <dgm:dir/>
          <dgm:resizeHandles val="exact"/>
        </dgm:presLayoutVars>
      </dgm:prSet>
      <dgm:spPr/>
    </dgm:pt>
    <dgm:pt modelId="{288C68F9-3ED4-4B36-AF65-37AAB524EDFD}" type="pres">
      <dgm:prSet presAssocID="{63D7CEDB-1E50-46FB-B5EE-462D5161D0CB}" presName="compNode" presStyleCnt="0"/>
      <dgm:spPr/>
    </dgm:pt>
    <dgm:pt modelId="{B71A87AC-01E4-4F4C-A3DD-D7DD298C8931}" type="pres">
      <dgm:prSet presAssocID="{63D7CEDB-1E50-46FB-B5EE-462D5161D0CB}" presName="bgRect" presStyleLbl="bgShp" presStyleIdx="0" presStyleCnt="2"/>
      <dgm:spPr/>
    </dgm:pt>
    <dgm:pt modelId="{07BB4ECE-C206-4A2D-97A6-66FBA99C43B1}" type="pres">
      <dgm:prSet presAssocID="{63D7CEDB-1E50-46FB-B5EE-462D5161D0C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586EA8A-94D9-49F6-9D7F-E72C7EC11E4F}" type="pres">
      <dgm:prSet presAssocID="{63D7CEDB-1E50-46FB-B5EE-462D5161D0CB}" presName="spaceRect" presStyleCnt="0"/>
      <dgm:spPr/>
    </dgm:pt>
    <dgm:pt modelId="{3D39163B-2088-425D-AD63-AC5C24722CAB}" type="pres">
      <dgm:prSet presAssocID="{63D7CEDB-1E50-46FB-B5EE-462D5161D0CB}" presName="parTx" presStyleLbl="revTx" presStyleIdx="0" presStyleCnt="2">
        <dgm:presLayoutVars>
          <dgm:chMax val="0"/>
          <dgm:chPref val="0"/>
        </dgm:presLayoutVars>
      </dgm:prSet>
      <dgm:spPr/>
    </dgm:pt>
    <dgm:pt modelId="{2FEAFAF7-0E91-4722-B7FB-E73CE36CC5A0}" type="pres">
      <dgm:prSet presAssocID="{6CEC7D04-F650-4708-B9CF-606E0D0CA271}" presName="sibTrans" presStyleCnt="0"/>
      <dgm:spPr/>
    </dgm:pt>
    <dgm:pt modelId="{1B73D994-8996-4214-B0EB-6EF718A46C12}" type="pres">
      <dgm:prSet presAssocID="{2C7E4FB5-5936-452E-8BB8-447ED79F34C7}" presName="compNode" presStyleCnt="0"/>
      <dgm:spPr/>
    </dgm:pt>
    <dgm:pt modelId="{130569CD-B62C-488B-A23D-A8B683304A0B}" type="pres">
      <dgm:prSet presAssocID="{2C7E4FB5-5936-452E-8BB8-447ED79F34C7}" presName="bgRect" presStyleLbl="bgShp" presStyleIdx="1" presStyleCnt="2"/>
      <dgm:spPr/>
    </dgm:pt>
    <dgm:pt modelId="{87A3EACE-A733-47B1-81E2-B096E2C2E95F}" type="pres">
      <dgm:prSet presAssocID="{2C7E4FB5-5936-452E-8BB8-447ED79F34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BE33D2B5-9328-4099-B58F-CA02E5F5B5CD}" type="pres">
      <dgm:prSet presAssocID="{2C7E4FB5-5936-452E-8BB8-447ED79F34C7}" presName="spaceRect" presStyleCnt="0"/>
      <dgm:spPr/>
    </dgm:pt>
    <dgm:pt modelId="{F733C162-D0D9-4CCB-B2FC-5E23FCDBD9ED}" type="pres">
      <dgm:prSet presAssocID="{2C7E4FB5-5936-452E-8BB8-447ED79F34C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7F8E56A-42B2-42DF-B50A-4CEC6E42D2BE}" type="presOf" srcId="{0D27F487-9400-4DC7-AA7F-86B78B7D9D51}" destId="{AA274E6F-C083-462A-9427-77928A8925F7}" srcOrd="0" destOrd="0" presId="urn:microsoft.com/office/officeart/2018/2/layout/IconVerticalSolidList"/>
    <dgm:cxn modelId="{84040B4C-7BF1-42B3-8CA1-3DE0BF7DFB30}" srcId="{0D27F487-9400-4DC7-AA7F-86B78B7D9D51}" destId="{63D7CEDB-1E50-46FB-B5EE-462D5161D0CB}" srcOrd="0" destOrd="0" parTransId="{8B63EE8E-EDBE-4C6F-8C4B-21534E189735}" sibTransId="{6CEC7D04-F650-4708-B9CF-606E0D0CA271}"/>
    <dgm:cxn modelId="{9960EA80-A908-4C61-8C7D-0E383E244A5B}" type="presOf" srcId="{2C7E4FB5-5936-452E-8BB8-447ED79F34C7}" destId="{F733C162-D0D9-4CCB-B2FC-5E23FCDBD9ED}" srcOrd="0" destOrd="0" presId="urn:microsoft.com/office/officeart/2018/2/layout/IconVerticalSolidList"/>
    <dgm:cxn modelId="{7170D4AB-BC79-4C6D-AC8C-5A93A2E34BC5}" type="presOf" srcId="{63D7CEDB-1E50-46FB-B5EE-462D5161D0CB}" destId="{3D39163B-2088-425D-AD63-AC5C24722CAB}" srcOrd="0" destOrd="0" presId="urn:microsoft.com/office/officeart/2018/2/layout/IconVerticalSolidList"/>
    <dgm:cxn modelId="{F24B61D1-D606-42FF-9399-BCA233676744}" srcId="{0D27F487-9400-4DC7-AA7F-86B78B7D9D51}" destId="{2C7E4FB5-5936-452E-8BB8-447ED79F34C7}" srcOrd="1" destOrd="0" parTransId="{FAA285BF-2475-4288-91DA-EAFA43769A4A}" sibTransId="{047E18EB-6F87-4B88-BF24-5F2F898B746B}"/>
    <dgm:cxn modelId="{D1B4F17E-7B12-4671-BBE1-22A1927CFBF9}" type="presParOf" srcId="{AA274E6F-C083-462A-9427-77928A8925F7}" destId="{288C68F9-3ED4-4B36-AF65-37AAB524EDFD}" srcOrd="0" destOrd="0" presId="urn:microsoft.com/office/officeart/2018/2/layout/IconVerticalSolidList"/>
    <dgm:cxn modelId="{7005267C-C788-4E59-89A8-8658630D76A1}" type="presParOf" srcId="{288C68F9-3ED4-4B36-AF65-37AAB524EDFD}" destId="{B71A87AC-01E4-4F4C-A3DD-D7DD298C8931}" srcOrd="0" destOrd="0" presId="urn:microsoft.com/office/officeart/2018/2/layout/IconVerticalSolidList"/>
    <dgm:cxn modelId="{39AF9A8E-C49B-4346-BBB0-45E69D5E2705}" type="presParOf" srcId="{288C68F9-3ED4-4B36-AF65-37AAB524EDFD}" destId="{07BB4ECE-C206-4A2D-97A6-66FBA99C43B1}" srcOrd="1" destOrd="0" presId="urn:microsoft.com/office/officeart/2018/2/layout/IconVerticalSolidList"/>
    <dgm:cxn modelId="{B8FD506D-4AFB-4226-8A1F-1E54DCBCC51A}" type="presParOf" srcId="{288C68F9-3ED4-4B36-AF65-37AAB524EDFD}" destId="{8586EA8A-94D9-49F6-9D7F-E72C7EC11E4F}" srcOrd="2" destOrd="0" presId="urn:microsoft.com/office/officeart/2018/2/layout/IconVerticalSolidList"/>
    <dgm:cxn modelId="{A792DB06-85E8-437B-85C0-002D6C849952}" type="presParOf" srcId="{288C68F9-3ED4-4B36-AF65-37AAB524EDFD}" destId="{3D39163B-2088-425D-AD63-AC5C24722CAB}" srcOrd="3" destOrd="0" presId="urn:microsoft.com/office/officeart/2018/2/layout/IconVerticalSolidList"/>
    <dgm:cxn modelId="{E96F2D59-6F00-423A-A276-04A252100623}" type="presParOf" srcId="{AA274E6F-C083-462A-9427-77928A8925F7}" destId="{2FEAFAF7-0E91-4722-B7FB-E73CE36CC5A0}" srcOrd="1" destOrd="0" presId="urn:microsoft.com/office/officeart/2018/2/layout/IconVerticalSolidList"/>
    <dgm:cxn modelId="{466F060E-C61F-43A3-B04A-6915E8E0E1FF}" type="presParOf" srcId="{AA274E6F-C083-462A-9427-77928A8925F7}" destId="{1B73D994-8996-4214-B0EB-6EF718A46C12}" srcOrd="2" destOrd="0" presId="urn:microsoft.com/office/officeart/2018/2/layout/IconVerticalSolidList"/>
    <dgm:cxn modelId="{3BFF125A-0C6A-47C7-A185-E29F447BB49F}" type="presParOf" srcId="{1B73D994-8996-4214-B0EB-6EF718A46C12}" destId="{130569CD-B62C-488B-A23D-A8B683304A0B}" srcOrd="0" destOrd="0" presId="urn:microsoft.com/office/officeart/2018/2/layout/IconVerticalSolidList"/>
    <dgm:cxn modelId="{B61F5F6C-3189-4BC2-909F-55BBCBE89696}" type="presParOf" srcId="{1B73D994-8996-4214-B0EB-6EF718A46C12}" destId="{87A3EACE-A733-47B1-81E2-B096E2C2E95F}" srcOrd="1" destOrd="0" presId="urn:microsoft.com/office/officeart/2018/2/layout/IconVerticalSolidList"/>
    <dgm:cxn modelId="{9CAA8E0A-C580-474F-B565-0CD2DC613AEF}" type="presParOf" srcId="{1B73D994-8996-4214-B0EB-6EF718A46C12}" destId="{BE33D2B5-9328-4099-B58F-CA02E5F5B5CD}" srcOrd="2" destOrd="0" presId="urn:microsoft.com/office/officeart/2018/2/layout/IconVerticalSolidList"/>
    <dgm:cxn modelId="{7C24000E-D95B-4F54-B1A3-ADD4233423D2}" type="presParOf" srcId="{1B73D994-8996-4214-B0EB-6EF718A46C12}" destId="{F733C162-D0D9-4CCB-B2FC-5E23FCDBD9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27F487-9400-4DC7-AA7F-86B78B7D9D5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7CEDB-1E50-46FB-B5EE-462D5161D0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Login Management</a:t>
          </a:r>
        </a:p>
      </dgm:t>
    </dgm:pt>
    <dgm:pt modelId="{8B63EE8E-EDBE-4C6F-8C4B-21534E189735}" type="parTrans" cxnId="{84040B4C-7BF1-42B3-8CA1-3DE0BF7DFB30}">
      <dgm:prSet/>
      <dgm:spPr/>
      <dgm:t>
        <a:bodyPr/>
        <a:lstStyle/>
        <a:p>
          <a:endParaRPr lang="en-US"/>
        </a:p>
      </dgm:t>
    </dgm:pt>
    <dgm:pt modelId="{6CEC7D04-F650-4708-B9CF-606E0D0CA271}" type="sibTrans" cxnId="{84040B4C-7BF1-42B3-8CA1-3DE0BF7DFB30}">
      <dgm:prSet/>
      <dgm:spPr/>
      <dgm:t>
        <a:bodyPr/>
        <a:lstStyle/>
        <a:p>
          <a:endParaRPr lang="en-US"/>
        </a:p>
      </dgm:t>
    </dgm:pt>
    <dgm:pt modelId="{2C7E4FB5-5936-452E-8BB8-447ED79F34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Class Management</a:t>
          </a:r>
        </a:p>
      </dgm:t>
    </dgm:pt>
    <dgm:pt modelId="{FAA285BF-2475-4288-91DA-EAFA43769A4A}" type="parTrans" cxnId="{F24B61D1-D606-42FF-9399-BCA233676744}">
      <dgm:prSet/>
      <dgm:spPr/>
      <dgm:t>
        <a:bodyPr/>
        <a:lstStyle/>
        <a:p>
          <a:endParaRPr lang="en-US"/>
        </a:p>
      </dgm:t>
    </dgm:pt>
    <dgm:pt modelId="{047E18EB-6F87-4B88-BF24-5F2F898B746B}" type="sibTrans" cxnId="{F24B61D1-D606-42FF-9399-BCA233676744}">
      <dgm:prSet/>
      <dgm:spPr/>
      <dgm:t>
        <a:bodyPr/>
        <a:lstStyle/>
        <a:p>
          <a:endParaRPr lang="en-US"/>
        </a:p>
      </dgm:t>
    </dgm:pt>
    <dgm:pt modelId="{8A55E7B6-F661-4AA8-818D-0F4CDE8297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Teacher Management</a:t>
          </a:r>
        </a:p>
      </dgm:t>
    </dgm:pt>
    <dgm:pt modelId="{CDE688A9-6CBD-4D72-A248-CFA128A1E819}" type="parTrans" cxnId="{26C7A0D9-2E78-4F87-9C0C-33041F15206C}">
      <dgm:prSet/>
      <dgm:spPr/>
      <dgm:t>
        <a:bodyPr/>
        <a:lstStyle/>
        <a:p>
          <a:endParaRPr lang="en-US"/>
        </a:p>
      </dgm:t>
    </dgm:pt>
    <dgm:pt modelId="{200CD4A6-1482-44D2-8F85-5BF83BAC5E27}" type="sibTrans" cxnId="{26C7A0D9-2E78-4F87-9C0C-33041F15206C}">
      <dgm:prSet/>
      <dgm:spPr/>
      <dgm:t>
        <a:bodyPr/>
        <a:lstStyle/>
        <a:p>
          <a:endParaRPr lang="en-US"/>
        </a:p>
      </dgm:t>
    </dgm:pt>
    <dgm:pt modelId="{AA274E6F-C083-462A-9427-77928A8925F7}" type="pres">
      <dgm:prSet presAssocID="{0D27F487-9400-4DC7-AA7F-86B78B7D9D51}" presName="root" presStyleCnt="0">
        <dgm:presLayoutVars>
          <dgm:dir/>
          <dgm:resizeHandles val="exact"/>
        </dgm:presLayoutVars>
      </dgm:prSet>
      <dgm:spPr/>
    </dgm:pt>
    <dgm:pt modelId="{288C68F9-3ED4-4B36-AF65-37AAB524EDFD}" type="pres">
      <dgm:prSet presAssocID="{63D7CEDB-1E50-46FB-B5EE-462D5161D0CB}" presName="compNode" presStyleCnt="0"/>
      <dgm:spPr/>
    </dgm:pt>
    <dgm:pt modelId="{B71A87AC-01E4-4F4C-A3DD-D7DD298C8931}" type="pres">
      <dgm:prSet presAssocID="{63D7CEDB-1E50-46FB-B5EE-462D5161D0CB}" presName="bgRect" presStyleLbl="bgShp" presStyleIdx="0" presStyleCnt="3"/>
      <dgm:spPr/>
    </dgm:pt>
    <dgm:pt modelId="{07BB4ECE-C206-4A2D-97A6-66FBA99C43B1}" type="pres">
      <dgm:prSet presAssocID="{63D7CEDB-1E50-46FB-B5EE-462D5161D0CB}" presName="iconRect" presStyleLbl="node1" presStyleIdx="0" presStyleCnt="3" custLinFactNeighborX="-1516" custLinFactNeighborY="155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586EA8A-94D9-49F6-9D7F-E72C7EC11E4F}" type="pres">
      <dgm:prSet presAssocID="{63D7CEDB-1E50-46FB-B5EE-462D5161D0CB}" presName="spaceRect" presStyleCnt="0"/>
      <dgm:spPr/>
    </dgm:pt>
    <dgm:pt modelId="{3D39163B-2088-425D-AD63-AC5C24722CAB}" type="pres">
      <dgm:prSet presAssocID="{63D7CEDB-1E50-46FB-B5EE-462D5161D0CB}" presName="parTx" presStyleLbl="revTx" presStyleIdx="0" presStyleCnt="3">
        <dgm:presLayoutVars>
          <dgm:chMax val="0"/>
          <dgm:chPref val="0"/>
        </dgm:presLayoutVars>
      </dgm:prSet>
      <dgm:spPr/>
    </dgm:pt>
    <dgm:pt modelId="{2FEAFAF7-0E91-4722-B7FB-E73CE36CC5A0}" type="pres">
      <dgm:prSet presAssocID="{6CEC7D04-F650-4708-B9CF-606E0D0CA271}" presName="sibTrans" presStyleCnt="0"/>
      <dgm:spPr/>
    </dgm:pt>
    <dgm:pt modelId="{1B73D994-8996-4214-B0EB-6EF718A46C12}" type="pres">
      <dgm:prSet presAssocID="{2C7E4FB5-5936-452E-8BB8-447ED79F34C7}" presName="compNode" presStyleCnt="0"/>
      <dgm:spPr/>
    </dgm:pt>
    <dgm:pt modelId="{130569CD-B62C-488B-A23D-A8B683304A0B}" type="pres">
      <dgm:prSet presAssocID="{2C7E4FB5-5936-452E-8BB8-447ED79F34C7}" presName="bgRect" presStyleLbl="bgShp" presStyleIdx="1" presStyleCnt="3"/>
      <dgm:spPr/>
    </dgm:pt>
    <dgm:pt modelId="{87A3EACE-A733-47B1-81E2-B096E2C2E95F}" type="pres">
      <dgm:prSet presAssocID="{2C7E4FB5-5936-452E-8BB8-447ED79F34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BE33D2B5-9328-4099-B58F-CA02E5F5B5CD}" type="pres">
      <dgm:prSet presAssocID="{2C7E4FB5-5936-452E-8BB8-447ED79F34C7}" presName="spaceRect" presStyleCnt="0"/>
      <dgm:spPr/>
    </dgm:pt>
    <dgm:pt modelId="{F733C162-D0D9-4CCB-B2FC-5E23FCDBD9ED}" type="pres">
      <dgm:prSet presAssocID="{2C7E4FB5-5936-452E-8BB8-447ED79F34C7}" presName="parTx" presStyleLbl="revTx" presStyleIdx="1" presStyleCnt="3">
        <dgm:presLayoutVars>
          <dgm:chMax val="0"/>
          <dgm:chPref val="0"/>
        </dgm:presLayoutVars>
      </dgm:prSet>
      <dgm:spPr/>
    </dgm:pt>
    <dgm:pt modelId="{73AD1754-4738-40C1-BD53-0ECB7A3DF439}" type="pres">
      <dgm:prSet presAssocID="{047E18EB-6F87-4B88-BF24-5F2F898B746B}" presName="sibTrans" presStyleCnt="0"/>
      <dgm:spPr/>
    </dgm:pt>
    <dgm:pt modelId="{EDEB86DD-83DE-453F-B1AE-DE3EF5BB91A4}" type="pres">
      <dgm:prSet presAssocID="{8A55E7B6-F661-4AA8-818D-0F4CDE8297A6}" presName="compNode" presStyleCnt="0"/>
      <dgm:spPr/>
    </dgm:pt>
    <dgm:pt modelId="{409C23E3-4660-49E3-839A-3F188FB2BDB0}" type="pres">
      <dgm:prSet presAssocID="{8A55E7B6-F661-4AA8-818D-0F4CDE8297A6}" presName="bgRect" presStyleLbl="bgShp" presStyleIdx="2" presStyleCnt="3"/>
      <dgm:spPr/>
    </dgm:pt>
    <dgm:pt modelId="{29B51DB5-EA84-4A55-92FC-98AC50454DDB}" type="pres">
      <dgm:prSet presAssocID="{8A55E7B6-F661-4AA8-818D-0F4CDE8297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4CCC57AE-E820-481D-9C22-5F3645F0A522}" type="pres">
      <dgm:prSet presAssocID="{8A55E7B6-F661-4AA8-818D-0F4CDE8297A6}" presName="spaceRect" presStyleCnt="0"/>
      <dgm:spPr/>
    </dgm:pt>
    <dgm:pt modelId="{64E8ACB4-FE97-486D-99B2-3D539672387A}" type="pres">
      <dgm:prSet presAssocID="{8A55E7B6-F661-4AA8-818D-0F4CDE8297A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7F8E56A-42B2-42DF-B50A-4CEC6E42D2BE}" type="presOf" srcId="{0D27F487-9400-4DC7-AA7F-86B78B7D9D51}" destId="{AA274E6F-C083-462A-9427-77928A8925F7}" srcOrd="0" destOrd="0" presId="urn:microsoft.com/office/officeart/2018/2/layout/IconVerticalSolidList"/>
    <dgm:cxn modelId="{84040B4C-7BF1-42B3-8CA1-3DE0BF7DFB30}" srcId="{0D27F487-9400-4DC7-AA7F-86B78B7D9D51}" destId="{63D7CEDB-1E50-46FB-B5EE-462D5161D0CB}" srcOrd="0" destOrd="0" parTransId="{8B63EE8E-EDBE-4C6F-8C4B-21534E189735}" sibTransId="{6CEC7D04-F650-4708-B9CF-606E0D0CA271}"/>
    <dgm:cxn modelId="{9960EA80-A908-4C61-8C7D-0E383E244A5B}" type="presOf" srcId="{2C7E4FB5-5936-452E-8BB8-447ED79F34C7}" destId="{F733C162-D0D9-4CCB-B2FC-5E23FCDBD9ED}" srcOrd="0" destOrd="0" presId="urn:microsoft.com/office/officeart/2018/2/layout/IconVerticalSolidList"/>
    <dgm:cxn modelId="{7170D4AB-BC79-4C6D-AC8C-5A93A2E34BC5}" type="presOf" srcId="{63D7CEDB-1E50-46FB-B5EE-462D5161D0CB}" destId="{3D39163B-2088-425D-AD63-AC5C24722CAB}" srcOrd="0" destOrd="0" presId="urn:microsoft.com/office/officeart/2018/2/layout/IconVerticalSolidList"/>
    <dgm:cxn modelId="{F24B61D1-D606-42FF-9399-BCA233676744}" srcId="{0D27F487-9400-4DC7-AA7F-86B78B7D9D51}" destId="{2C7E4FB5-5936-452E-8BB8-447ED79F34C7}" srcOrd="1" destOrd="0" parTransId="{FAA285BF-2475-4288-91DA-EAFA43769A4A}" sibTransId="{047E18EB-6F87-4B88-BF24-5F2F898B746B}"/>
    <dgm:cxn modelId="{26C7A0D9-2E78-4F87-9C0C-33041F15206C}" srcId="{0D27F487-9400-4DC7-AA7F-86B78B7D9D51}" destId="{8A55E7B6-F661-4AA8-818D-0F4CDE8297A6}" srcOrd="2" destOrd="0" parTransId="{CDE688A9-6CBD-4D72-A248-CFA128A1E819}" sibTransId="{200CD4A6-1482-44D2-8F85-5BF83BAC5E27}"/>
    <dgm:cxn modelId="{A9CD7DE8-AD5D-4A10-A3D7-501AB7AC89DE}" type="presOf" srcId="{8A55E7B6-F661-4AA8-818D-0F4CDE8297A6}" destId="{64E8ACB4-FE97-486D-99B2-3D539672387A}" srcOrd="0" destOrd="0" presId="urn:microsoft.com/office/officeart/2018/2/layout/IconVerticalSolidList"/>
    <dgm:cxn modelId="{D1B4F17E-7B12-4671-BBE1-22A1927CFBF9}" type="presParOf" srcId="{AA274E6F-C083-462A-9427-77928A8925F7}" destId="{288C68F9-3ED4-4B36-AF65-37AAB524EDFD}" srcOrd="0" destOrd="0" presId="urn:microsoft.com/office/officeart/2018/2/layout/IconVerticalSolidList"/>
    <dgm:cxn modelId="{7005267C-C788-4E59-89A8-8658630D76A1}" type="presParOf" srcId="{288C68F9-3ED4-4B36-AF65-37AAB524EDFD}" destId="{B71A87AC-01E4-4F4C-A3DD-D7DD298C8931}" srcOrd="0" destOrd="0" presId="urn:microsoft.com/office/officeart/2018/2/layout/IconVerticalSolidList"/>
    <dgm:cxn modelId="{39AF9A8E-C49B-4346-BBB0-45E69D5E2705}" type="presParOf" srcId="{288C68F9-3ED4-4B36-AF65-37AAB524EDFD}" destId="{07BB4ECE-C206-4A2D-97A6-66FBA99C43B1}" srcOrd="1" destOrd="0" presId="urn:microsoft.com/office/officeart/2018/2/layout/IconVerticalSolidList"/>
    <dgm:cxn modelId="{B8FD506D-4AFB-4226-8A1F-1E54DCBCC51A}" type="presParOf" srcId="{288C68F9-3ED4-4B36-AF65-37AAB524EDFD}" destId="{8586EA8A-94D9-49F6-9D7F-E72C7EC11E4F}" srcOrd="2" destOrd="0" presId="urn:microsoft.com/office/officeart/2018/2/layout/IconVerticalSolidList"/>
    <dgm:cxn modelId="{A792DB06-85E8-437B-85C0-002D6C849952}" type="presParOf" srcId="{288C68F9-3ED4-4B36-AF65-37AAB524EDFD}" destId="{3D39163B-2088-425D-AD63-AC5C24722CAB}" srcOrd="3" destOrd="0" presId="urn:microsoft.com/office/officeart/2018/2/layout/IconVerticalSolidList"/>
    <dgm:cxn modelId="{E96F2D59-6F00-423A-A276-04A252100623}" type="presParOf" srcId="{AA274E6F-C083-462A-9427-77928A8925F7}" destId="{2FEAFAF7-0E91-4722-B7FB-E73CE36CC5A0}" srcOrd="1" destOrd="0" presId="urn:microsoft.com/office/officeart/2018/2/layout/IconVerticalSolidList"/>
    <dgm:cxn modelId="{466F060E-C61F-43A3-B04A-6915E8E0E1FF}" type="presParOf" srcId="{AA274E6F-C083-462A-9427-77928A8925F7}" destId="{1B73D994-8996-4214-B0EB-6EF718A46C12}" srcOrd="2" destOrd="0" presId="urn:microsoft.com/office/officeart/2018/2/layout/IconVerticalSolidList"/>
    <dgm:cxn modelId="{3BFF125A-0C6A-47C7-A185-E29F447BB49F}" type="presParOf" srcId="{1B73D994-8996-4214-B0EB-6EF718A46C12}" destId="{130569CD-B62C-488B-A23D-A8B683304A0B}" srcOrd="0" destOrd="0" presId="urn:microsoft.com/office/officeart/2018/2/layout/IconVerticalSolidList"/>
    <dgm:cxn modelId="{B61F5F6C-3189-4BC2-909F-55BBCBE89696}" type="presParOf" srcId="{1B73D994-8996-4214-B0EB-6EF718A46C12}" destId="{87A3EACE-A733-47B1-81E2-B096E2C2E95F}" srcOrd="1" destOrd="0" presId="urn:microsoft.com/office/officeart/2018/2/layout/IconVerticalSolidList"/>
    <dgm:cxn modelId="{9CAA8E0A-C580-474F-B565-0CD2DC613AEF}" type="presParOf" srcId="{1B73D994-8996-4214-B0EB-6EF718A46C12}" destId="{BE33D2B5-9328-4099-B58F-CA02E5F5B5CD}" srcOrd="2" destOrd="0" presId="urn:microsoft.com/office/officeart/2018/2/layout/IconVerticalSolidList"/>
    <dgm:cxn modelId="{7C24000E-D95B-4F54-B1A3-ADD4233423D2}" type="presParOf" srcId="{1B73D994-8996-4214-B0EB-6EF718A46C12}" destId="{F733C162-D0D9-4CCB-B2FC-5E23FCDBD9ED}" srcOrd="3" destOrd="0" presId="urn:microsoft.com/office/officeart/2018/2/layout/IconVerticalSolidList"/>
    <dgm:cxn modelId="{6B704AD4-8925-41AA-8796-2A01093581BD}" type="presParOf" srcId="{AA274E6F-C083-462A-9427-77928A8925F7}" destId="{73AD1754-4738-40C1-BD53-0ECB7A3DF439}" srcOrd="3" destOrd="0" presId="urn:microsoft.com/office/officeart/2018/2/layout/IconVerticalSolidList"/>
    <dgm:cxn modelId="{B4130BA1-D9C1-48E0-BCF4-0EF26811C785}" type="presParOf" srcId="{AA274E6F-C083-462A-9427-77928A8925F7}" destId="{EDEB86DD-83DE-453F-B1AE-DE3EF5BB91A4}" srcOrd="4" destOrd="0" presId="urn:microsoft.com/office/officeart/2018/2/layout/IconVerticalSolidList"/>
    <dgm:cxn modelId="{4B979670-AB11-4CB7-A08E-378A29273F74}" type="presParOf" srcId="{EDEB86DD-83DE-453F-B1AE-DE3EF5BB91A4}" destId="{409C23E3-4660-49E3-839A-3F188FB2BDB0}" srcOrd="0" destOrd="0" presId="urn:microsoft.com/office/officeart/2018/2/layout/IconVerticalSolidList"/>
    <dgm:cxn modelId="{B7FDA641-230D-4C93-99CC-0D058581A39B}" type="presParOf" srcId="{EDEB86DD-83DE-453F-B1AE-DE3EF5BB91A4}" destId="{29B51DB5-EA84-4A55-92FC-98AC50454DDB}" srcOrd="1" destOrd="0" presId="urn:microsoft.com/office/officeart/2018/2/layout/IconVerticalSolidList"/>
    <dgm:cxn modelId="{B19C51EE-8C7A-43ED-8F81-0EC8B722B77D}" type="presParOf" srcId="{EDEB86DD-83DE-453F-B1AE-DE3EF5BB91A4}" destId="{4CCC57AE-E820-481D-9C22-5F3645F0A522}" srcOrd="2" destOrd="0" presId="urn:microsoft.com/office/officeart/2018/2/layout/IconVerticalSolidList"/>
    <dgm:cxn modelId="{284C726D-F6CB-416A-91B5-2598326AE75F}" type="presParOf" srcId="{EDEB86DD-83DE-453F-B1AE-DE3EF5BB91A4}" destId="{64E8ACB4-FE97-486D-99B2-3D53967238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A87AC-01E4-4F4C-A3DD-D7DD298C8931}">
      <dsp:nvSpPr>
        <dsp:cNvPr id="0" name=""/>
        <dsp:cNvSpPr/>
      </dsp:nvSpPr>
      <dsp:spPr>
        <a:xfrm>
          <a:off x="0" y="576719"/>
          <a:ext cx="10077557" cy="10647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B4ECE-C206-4A2D-97A6-66FBA99C43B1}">
      <dsp:nvSpPr>
        <dsp:cNvPr id="0" name=""/>
        <dsp:cNvSpPr/>
      </dsp:nvSpPr>
      <dsp:spPr>
        <a:xfrm>
          <a:off x="322075" y="816280"/>
          <a:ext cx="585592" cy="5855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9163B-2088-425D-AD63-AC5C24722CAB}">
      <dsp:nvSpPr>
        <dsp:cNvPr id="0" name=""/>
        <dsp:cNvSpPr/>
      </dsp:nvSpPr>
      <dsp:spPr>
        <a:xfrm>
          <a:off x="1229744" y="576719"/>
          <a:ext cx="8847812" cy="1064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82" tIns="112682" rIns="112682" bIns="11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Subject Management</a:t>
          </a:r>
        </a:p>
      </dsp:txBody>
      <dsp:txXfrm>
        <a:off x="1229744" y="576719"/>
        <a:ext cx="8847812" cy="1064713"/>
      </dsp:txXfrm>
    </dsp:sp>
    <dsp:sp modelId="{130569CD-B62C-488B-A23D-A8B683304A0B}">
      <dsp:nvSpPr>
        <dsp:cNvPr id="0" name=""/>
        <dsp:cNvSpPr/>
      </dsp:nvSpPr>
      <dsp:spPr>
        <a:xfrm>
          <a:off x="0" y="1907611"/>
          <a:ext cx="10077557" cy="10647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3EACE-A733-47B1-81E2-B096E2C2E95F}">
      <dsp:nvSpPr>
        <dsp:cNvPr id="0" name=""/>
        <dsp:cNvSpPr/>
      </dsp:nvSpPr>
      <dsp:spPr>
        <a:xfrm>
          <a:off x="322075" y="2147172"/>
          <a:ext cx="585592" cy="5855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3C162-D0D9-4CCB-B2FC-5E23FCDBD9ED}">
      <dsp:nvSpPr>
        <dsp:cNvPr id="0" name=""/>
        <dsp:cNvSpPr/>
      </dsp:nvSpPr>
      <dsp:spPr>
        <a:xfrm>
          <a:off x="1229744" y="1907611"/>
          <a:ext cx="8847812" cy="1064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82" tIns="112682" rIns="112682" bIns="11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Payment Management</a:t>
          </a:r>
        </a:p>
      </dsp:txBody>
      <dsp:txXfrm>
        <a:off x="1229744" y="1907611"/>
        <a:ext cx="8847812" cy="1064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A87AC-01E4-4F4C-A3DD-D7DD298C8931}">
      <dsp:nvSpPr>
        <dsp:cNvPr id="0" name=""/>
        <dsp:cNvSpPr/>
      </dsp:nvSpPr>
      <dsp:spPr>
        <a:xfrm>
          <a:off x="0" y="576719"/>
          <a:ext cx="10077557" cy="10647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B4ECE-C206-4A2D-97A6-66FBA99C43B1}">
      <dsp:nvSpPr>
        <dsp:cNvPr id="0" name=""/>
        <dsp:cNvSpPr/>
      </dsp:nvSpPr>
      <dsp:spPr>
        <a:xfrm>
          <a:off x="322075" y="816280"/>
          <a:ext cx="585592" cy="5855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9163B-2088-425D-AD63-AC5C24722CAB}">
      <dsp:nvSpPr>
        <dsp:cNvPr id="0" name=""/>
        <dsp:cNvSpPr/>
      </dsp:nvSpPr>
      <dsp:spPr>
        <a:xfrm>
          <a:off x="1229744" y="576719"/>
          <a:ext cx="8847812" cy="1064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82" tIns="112682" rIns="112682" bIns="11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Exam Management</a:t>
          </a:r>
        </a:p>
      </dsp:txBody>
      <dsp:txXfrm>
        <a:off x="1229744" y="576719"/>
        <a:ext cx="8847812" cy="1064713"/>
      </dsp:txXfrm>
    </dsp:sp>
    <dsp:sp modelId="{130569CD-B62C-488B-A23D-A8B683304A0B}">
      <dsp:nvSpPr>
        <dsp:cNvPr id="0" name=""/>
        <dsp:cNvSpPr/>
      </dsp:nvSpPr>
      <dsp:spPr>
        <a:xfrm>
          <a:off x="0" y="1907611"/>
          <a:ext cx="10077557" cy="10647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3EACE-A733-47B1-81E2-B096E2C2E95F}">
      <dsp:nvSpPr>
        <dsp:cNvPr id="0" name=""/>
        <dsp:cNvSpPr/>
      </dsp:nvSpPr>
      <dsp:spPr>
        <a:xfrm>
          <a:off x="322075" y="2147172"/>
          <a:ext cx="585592" cy="5855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3C162-D0D9-4CCB-B2FC-5E23FCDBD9ED}">
      <dsp:nvSpPr>
        <dsp:cNvPr id="0" name=""/>
        <dsp:cNvSpPr/>
      </dsp:nvSpPr>
      <dsp:spPr>
        <a:xfrm>
          <a:off x="1229744" y="1907611"/>
          <a:ext cx="8847812" cy="1064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82" tIns="112682" rIns="112682" bIns="11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 Management</a:t>
          </a:r>
        </a:p>
      </dsp:txBody>
      <dsp:txXfrm>
        <a:off x="1229744" y="1907611"/>
        <a:ext cx="8847812" cy="1064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A87AC-01E4-4F4C-A3DD-D7DD298C8931}">
      <dsp:nvSpPr>
        <dsp:cNvPr id="0" name=""/>
        <dsp:cNvSpPr/>
      </dsp:nvSpPr>
      <dsp:spPr>
        <a:xfrm>
          <a:off x="0" y="576719"/>
          <a:ext cx="10077557" cy="10647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B4ECE-C206-4A2D-97A6-66FBA99C43B1}">
      <dsp:nvSpPr>
        <dsp:cNvPr id="0" name=""/>
        <dsp:cNvSpPr/>
      </dsp:nvSpPr>
      <dsp:spPr>
        <a:xfrm>
          <a:off x="322075" y="816280"/>
          <a:ext cx="585592" cy="5855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9163B-2088-425D-AD63-AC5C24722CAB}">
      <dsp:nvSpPr>
        <dsp:cNvPr id="0" name=""/>
        <dsp:cNvSpPr/>
      </dsp:nvSpPr>
      <dsp:spPr>
        <a:xfrm>
          <a:off x="1229744" y="576719"/>
          <a:ext cx="8847812" cy="1064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82" tIns="112682" rIns="112682" bIns="11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Student Management</a:t>
          </a:r>
        </a:p>
      </dsp:txBody>
      <dsp:txXfrm>
        <a:off x="1229744" y="576719"/>
        <a:ext cx="8847812" cy="1064713"/>
      </dsp:txXfrm>
    </dsp:sp>
    <dsp:sp modelId="{130569CD-B62C-488B-A23D-A8B683304A0B}">
      <dsp:nvSpPr>
        <dsp:cNvPr id="0" name=""/>
        <dsp:cNvSpPr/>
      </dsp:nvSpPr>
      <dsp:spPr>
        <a:xfrm>
          <a:off x="0" y="1907611"/>
          <a:ext cx="10077557" cy="10647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3EACE-A733-47B1-81E2-B096E2C2E95F}">
      <dsp:nvSpPr>
        <dsp:cNvPr id="0" name=""/>
        <dsp:cNvSpPr/>
      </dsp:nvSpPr>
      <dsp:spPr>
        <a:xfrm>
          <a:off x="322075" y="2147172"/>
          <a:ext cx="585592" cy="5855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3C162-D0D9-4CCB-B2FC-5E23FCDBD9ED}">
      <dsp:nvSpPr>
        <dsp:cNvPr id="0" name=""/>
        <dsp:cNvSpPr/>
      </dsp:nvSpPr>
      <dsp:spPr>
        <a:xfrm>
          <a:off x="1229744" y="1907611"/>
          <a:ext cx="8847812" cy="1064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82" tIns="112682" rIns="112682" bIns="11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Attendance Management</a:t>
          </a:r>
        </a:p>
      </dsp:txBody>
      <dsp:txXfrm>
        <a:off x="1229744" y="1907611"/>
        <a:ext cx="8847812" cy="1064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A87AC-01E4-4F4C-A3DD-D7DD298C8931}">
      <dsp:nvSpPr>
        <dsp:cNvPr id="0" name=""/>
        <dsp:cNvSpPr/>
      </dsp:nvSpPr>
      <dsp:spPr>
        <a:xfrm>
          <a:off x="0" y="433"/>
          <a:ext cx="10077557" cy="1013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B4ECE-C206-4A2D-97A6-66FBA99C43B1}">
      <dsp:nvSpPr>
        <dsp:cNvPr id="0" name=""/>
        <dsp:cNvSpPr/>
      </dsp:nvSpPr>
      <dsp:spPr>
        <a:xfrm>
          <a:off x="298211" y="315020"/>
          <a:ext cx="557570" cy="557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9163B-2088-425D-AD63-AC5C24722CAB}">
      <dsp:nvSpPr>
        <dsp:cNvPr id="0" name=""/>
        <dsp:cNvSpPr/>
      </dsp:nvSpPr>
      <dsp:spPr>
        <a:xfrm>
          <a:off x="1170898" y="433"/>
          <a:ext cx="8906658" cy="1013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290" tIns="107290" rIns="107290" bIns="10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Login Management</a:t>
          </a:r>
        </a:p>
      </dsp:txBody>
      <dsp:txXfrm>
        <a:off x="1170898" y="433"/>
        <a:ext cx="8906658" cy="1013765"/>
      </dsp:txXfrm>
    </dsp:sp>
    <dsp:sp modelId="{130569CD-B62C-488B-A23D-A8B683304A0B}">
      <dsp:nvSpPr>
        <dsp:cNvPr id="0" name=""/>
        <dsp:cNvSpPr/>
      </dsp:nvSpPr>
      <dsp:spPr>
        <a:xfrm>
          <a:off x="0" y="1267639"/>
          <a:ext cx="10077557" cy="1013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3EACE-A733-47B1-81E2-B096E2C2E95F}">
      <dsp:nvSpPr>
        <dsp:cNvPr id="0" name=""/>
        <dsp:cNvSpPr/>
      </dsp:nvSpPr>
      <dsp:spPr>
        <a:xfrm>
          <a:off x="306664" y="1495737"/>
          <a:ext cx="557570" cy="557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3C162-D0D9-4CCB-B2FC-5E23FCDBD9ED}">
      <dsp:nvSpPr>
        <dsp:cNvPr id="0" name=""/>
        <dsp:cNvSpPr/>
      </dsp:nvSpPr>
      <dsp:spPr>
        <a:xfrm>
          <a:off x="1170898" y="1267639"/>
          <a:ext cx="8906658" cy="1013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290" tIns="107290" rIns="107290" bIns="10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 Management</a:t>
          </a:r>
        </a:p>
      </dsp:txBody>
      <dsp:txXfrm>
        <a:off x="1170898" y="1267639"/>
        <a:ext cx="8906658" cy="1013765"/>
      </dsp:txXfrm>
    </dsp:sp>
    <dsp:sp modelId="{409C23E3-4660-49E3-839A-3F188FB2BDB0}">
      <dsp:nvSpPr>
        <dsp:cNvPr id="0" name=""/>
        <dsp:cNvSpPr/>
      </dsp:nvSpPr>
      <dsp:spPr>
        <a:xfrm>
          <a:off x="0" y="2534846"/>
          <a:ext cx="10077557" cy="10137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51DB5-EA84-4A55-92FC-98AC50454DDB}">
      <dsp:nvSpPr>
        <dsp:cNvPr id="0" name=""/>
        <dsp:cNvSpPr/>
      </dsp:nvSpPr>
      <dsp:spPr>
        <a:xfrm>
          <a:off x="306664" y="2762943"/>
          <a:ext cx="557570" cy="557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8ACB4-FE97-486D-99B2-3D539672387A}">
      <dsp:nvSpPr>
        <dsp:cNvPr id="0" name=""/>
        <dsp:cNvSpPr/>
      </dsp:nvSpPr>
      <dsp:spPr>
        <a:xfrm>
          <a:off x="1170898" y="2534846"/>
          <a:ext cx="8906658" cy="1013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290" tIns="107290" rIns="107290" bIns="10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Teacher Management</a:t>
          </a:r>
        </a:p>
      </dsp:txBody>
      <dsp:txXfrm>
        <a:off x="1170898" y="2534846"/>
        <a:ext cx="8906658" cy="1013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3/26/2022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9989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32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327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3/26/2022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488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41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407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3/26/2022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4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3/26/2022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921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3/26/2022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3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99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746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3/26/2022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0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7/12/heres-everything-you-need-to-know-about-software-testin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6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805D6-31B6-4D56-97BF-5FD2B773B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841669" cy="1978346"/>
          </a:xfrm>
        </p:spPr>
        <p:txBody>
          <a:bodyPr>
            <a:normAutofit/>
          </a:bodyPr>
          <a:lstStyle/>
          <a:p>
            <a:r>
              <a:rPr lang="en-US"/>
              <a:t>Software Quality Assurance </a:t>
            </a:r>
            <a:br>
              <a:rPr lang="en-US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BD852-61C5-45BC-B39B-CA2A563D0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841669" cy="2722836"/>
          </a:xfrm>
        </p:spPr>
        <p:txBody>
          <a:bodyPr>
            <a:normAutofit/>
          </a:bodyPr>
          <a:lstStyle/>
          <a:p>
            <a:r>
              <a:rPr lang="en-US" b="1"/>
              <a:t>Assignment 01</a:t>
            </a:r>
          </a:p>
          <a:p>
            <a:endParaRPr lang="en-US" b="1"/>
          </a:p>
          <a:p>
            <a:r>
              <a:rPr lang="en-US" b="1"/>
              <a:t>Unit testing with Junit</a:t>
            </a:r>
          </a:p>
        </p:txBody>
      </p:sp>
      <p:sp>
        <p:nvSpPr>
          <p:cNvPr id="134" name="Freeform: Shape 62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5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6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0F2502F-5E1F-C308-3974-4D58B33E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811" b="9811"/>
          <a:stretch/>
        </p:blipFill>
        <p:spPr>
          <a:xfrm>
            <a:off x="5974872" y="1797085"/>
            <a:ext cx="5677184" cy="3194244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D422F6-F4C6-4633-95B8-791EAF2B5624}"/>
              </a:ext>
            </a:extLst>
          </p:cNvPr>
          <p:cNvSpPr txBox="1"/>
          <p:nvPr/>
        </p:nvSpPr>
        <p:spPr>
          <a:xfrm>
            <a:off x="8883349" y="4791274"/>
            <a:ext cx="27687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technofaq.org/posts/2017/12/heres-everything-you-need-to-know-about-software-test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4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03FF32-0FCE-4840-B8B1-B181BD49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03" y="1365056"/>
            <a:ext cx="4777776" cy="2507659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B048703-26FE-44EA-8DF7-5E1477FB5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64" y="4087035"/>
            <a:ext cx="4722407" cy="2507659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CE2FCE-79E2-441C-B223-2DE41AD12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84" y="4087035"/>
            <a:ext cx="4777776" cy="250765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F4A52C-4DFB-4B7A-BE8C-ADA8D8758675}"/>
              </a:ext>
            </a:extLst>
          </p:cNvPr>
          <p:cNvSpPr txBox="1">
            <a:spLocks/>
          </p:cNvSpPr>
          <p:nvPr/>
        </p:nvSpPr>
        <p:spPr>
          <a:xfrm>
            <a:off x="1543051" y="123825"/>
            <a:ext cx="10077450" cy="92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Junit Test Cases For Subject Management</a:t>
            </a:r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0C6459-F109-49A8-A94E-2A17AE7BC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0" y="1365056"/>
            <a:ext cx="4782312" cy="25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25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7BA30D-12CF-41C4-AE38-AEF658D562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25" y="1279884"/>
            <a:ext cx="4781550" cy="2531174"/>
          </a:xfr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18DD5D-1B6F-4200-92ED-36B3A07C4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59" y="1279884"/>
            <a:ext cx="4782312" cy="2531174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222796-31E3-4E03-BAEC-201690E7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63" y="4005614"/>
            <a:ext cx="4782312" cy="253117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D890D56-1C6A-42C1-ACB0-F371F6D823F4}"/>
              </a:ext>
            </a:extLst>
          </p:cNvPr>
          <p:cNvSpPr txBox="1">
            <a:spLocks/>
          </p:cNvSpPr>
          <p:nvPr/>
        </p:nvSpPr>
        <p:spPr>
          <a:xfrm>
            <a:off x="1543051" y="123825"/>
            <a:ext cx="10077450" cy="92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Junit Test Cases For Subject Management</a:t>
            </a:r>
          </a:p>
        </p:txBody>
      </p:sp>
      <p:pic>
        <p:nvPicPr>
          <p:cNvPr id="14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92FAE6-F0A0-48EB-B721-AADB748F2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59" y="4005614"/>
            <a:ext cx="4778375" cy="2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2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CFD18F-8071-4CF6-89DE-2EB2CBBA3F8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43" y="1836068"/>
            <a:ext cx="5136609" cy="3052021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F3239E-FFBC-4E6F-91FB-463732A9A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2" y="1836068"/>
            <a:ext cx="5136609" cy="305202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0CD7E6E-2D3C-4E02-86A0-6D1F297FD4B6}"/>
              </a:ext>
            </a:extLst>
          </p:cNvPr>
          <p:cNvSpPr txBox="1">
            <a:spLocks/>
          </p:cNvSpPr>
          <p:nvPr/>
        </p:nvSpPr>
        <p:spPr>
          <a:xfrm>
            <a:off x="1543051" y="123825"/>
            <a:ext cx="10077450" cy="92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Junit Test Cases For Subject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41238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717340-5B6F-44F1-9A3B-215D7EA2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2" y="708046"/>
            <a:ext cx="10887349" cy="669198"/>
          </a:xfrm>
        </p:spPr>
        <p:txBody>
          <a:bodyPr>
            <a:normAutofit fontScale="90000"/>
          </a:bodyPr>
          <a:lstStyle/>
          <a:p>
            <a:r>
              <a:rPr lang="en-US" dirty="0"/>
              <a:t>Test Results from Subject Management Test Cases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3AD48D-B731-4F70-891D-32ED900D495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1" y="1761067"/>
            <a:ext cx="10966371" cy="4309864"/>
          </a:xfrm>
        </p:spPr>
      </p:pic>
    </p:spTree>
    <p:extLst>
      <p:ext uri="{BB962C8B-B14F-4D97-AF65-F5344CB8AC3E}">
        <p14:creationId xmlns:p14="http://schemas.microsoft.com/office/powerpoint/2010/main" val="2939250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20831B41-00B3-4079-8514-584BD8272A66}"/>
              </a:ext>
            </a:extLst>
          </p:cNvPr>
          <p:cNvSpPr txBox="1">
            <a:spLocks/>
          </p:cNvSpPr>
          <p:nvPr/>
        </p:nvSpPr>
        <p:spPr>
          <a:xfrm>
            <a:off x="582162" y="708046"/>
            <a:ext cx="10887349" cy="66919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2E286D-D5C5-4555-9D58-35E78A51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of the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04557-6CEF-4826-96B4-14DEF9E01555}"/>
              </a:ext>
            </a:extLst>
          </p:cNvPr>
          <p:cNvSpPr txBox="1"/>
          <p:nvPr/>
        </p:nvSpPr>
        <p:spPr>
          <a:xfrm>
            <a:off x="582162" y="2788355"/>
            <a:ext cx="8798905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Observed all the functions are working as expected.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identified test scenarios has been covered.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test cases gave the expected outcomes.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functionalities are working as expected according to the test results.</a:t>
            </a:r>
          </a:p>
        </p:txBody>
      </p:sp>
    </p:spTree>
    <p:extLst>
      <p:ext uri="{BB962C8B-B14F-4D97-AF65-F5344CB8AC3E}">
        <p14:creationId xmlns:p14="http://schemas.microsoft.com/office/powerpoint/2010/main" val="298476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72CE-2C01-44C8-8DAE-E57FD54E42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386" y="458788"/>
            <a:ext cx="10077450" cy="841375"/>
          </a:xfrm>
        </p:spPr>
        <p:txBody>
          <a:bodyPr/>
          <a:lstStyle/>
          <a:p>
            <a:r>
              <a:rPr lang="en-US" dirty="0"/>
              <a:t>Payment Management</a:t>
            </a:r>
          </a:p>
        </p:txBody>
      </p:sp>
      <p:pic>
        <p:nvPicPr>
          <p:cNvPr id="6" name="Content Placeholder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517178C-DB8C-4D74-8174-AACE71E37A4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6" y="1658935"/>
            <a:ext cx="10647363" cy="4284662"/>
          </a:xfrm>
        </p:spPr>
      </p:pic>
    </p:spTree>
    <p:extLst>
      <p:ext uri="{BB962C8B-B14F-4D97-AF65-F5344CB8AC3E}">
        <p14:creationId xmlns:p14="http://schemas.microsoft.com/office/powerpoint/2010/main" val="1049458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9C7DC-3C8E-4832-9CBB-462C4932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61" y="1693333"/>
            <a:ext cx="9232724" cy="46979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74537E-05FF-4FA4-98AD-0FE340BD5A1B}"/>
              </a:ext>
            </a:extLst>
          </p:cNvPr>
          <p:cNvSpPr txBox="1">
            <a:spLocks/>
          </p:cNvSpPr>
          <p:nvPr/>
        </p:nvSpPr>
        <p:spPr>
          <a:xfrm>
            <a:off x="814386" y="458788"/>
            <a:ext cx="10077450" cy="841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Payment Management – Add Payment</a:t>
            </a:r>
          </a:p>
        </p:txBody>
      </p:sp>
    </p:spTree>
    <p:extLst>
      <p:ext uri="{BB962C8B-B14F-4D97-AF65-F5344CB8AC3E}">
        <p14:creationId xmlns:p14="http://schemas.microsoft.com/office/powerpoint/2010/main" val="31395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74537E-05FF-4FA4-98AD-0FE340BD5A1B}"/>
              </a:ext>
            </a:extLst>
          </p:cNvPr>
          <p:cNvSpPr txBox="1">
            <a:spLocks/>
          </p:cNvSpPr>
          <p:nvPr/>
        </p:nvSpPr>
        <p:spPr>
          <a:xfrm>
            <a:off x="814386" y="458788"/>
            <a:ext cx="10077450" cy="841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Payment Management – Edit 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B6399-81FD-4768-BA1C-0A7E1DB2D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571625"/>
            <a:ext cx="9229725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98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B11B96-B443-471A-972B-5028B7AC6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73051"/>
              </p:ext>
            </p:extLst>
          </p:nvPr>
        </p:nvGraphicFramePr>
        <p:xfrm>
          <a:off x="928402" y="305657"/>
          <a:ext cx="10363201" cy="6271244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993780">
                  <a:extLst>
                    <a:ext uri="{9D8B030D-6E8A-4147-A177-3AD203B41FA5}">
                      <a16:colId xmlns:a16="http://schemas.microsoft.com/office/drawing/2014/main" val="1174588482"/>
                    </a:ext>
                  </a:extLst>
                </a:gridCol>
                <a:gridCol w="2385622">
                  <a:extLst>
                    <a:ext uri="{9D8B030D-6E8A-4147-A177-3AD203B41FA5}">
                      <a16:colId xmlns:a16="http://schemas.microsoft.com/office/drawing/2014/main" val="535604164"/>
                    </a:ext>
                  </a:extLst>
                </a:gridCol>
                <a:gridCol w="3983799">
                  <a:extLst>
                    <a:ext uri="{9D8B030D-6E8A-4147-A177-3AD203B41FA5}">
                      <a16:colId xmlns:a16="http://schemas.microsoft.com/office/drawing/2014/main" val="172953727"/>
                    </a:ext>
                  </a:extLst>
                </a:gridCol>
              </a:tblGrid>
              <a:tr h="119229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Function 02 - Payment Management Test Plan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50596"/>
                  </a:ext>
                </a:extLst>
              </a:tr>
              <a:tr h="1192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Scenario / 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Input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Expected Output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extLst>
                  <a:ext uri="{0D108BD9-81ED-4DB2-BD59-A6C34878D82A}">
                    <a16:rowId xmlns:a16="http://schemas.microsoft.com/office/drawing/2014/main" val="2138623558"/>
                  </a:ext>
                </a:extLst>
              </a:tr>
              <a:tr h="7316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Verify the user can enter a payment.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 Id: Auto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Student Id: 13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Reason: Registration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Method: visa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Amount – 1000000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 Date – 2022-03-20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 User should be able to enter the payment details to the system.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2. Inserted Payment should be visible in the grid.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3806760188"/>
                  </a:ext>
                </a:extLst>
              </a:tr>
              <a:tr h="9357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 Verify the required fields on 'Add Payment' screen.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Student Id: Keep empty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Reason: Keep empty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Method - Keep empty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Student Last Name - Keep empty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Amount - Keep empty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Payment Date - Keep empty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should not be able to add subject entries with empty inputs.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642575270"/>
                  </a:ext>
                </a:extLst>
              </a:tr>
              <a:tr h="323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 Verify the user cannot enters an invalid amount.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Amount - -99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should not be able to insert payment with invalid amount to the system.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1884663006"/>
                  </a:ext>
                </a:extLst>
              </a:tr>
              <a:tr h="323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4. Verify the user cannot enter greater than 1 million in a single payment.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Amount - 2000000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should not be able to insert a payment with amount more than 1 million.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474239844"/>
                  </a:ext>
                </a:extLst>
              </a:tr>
              <a:tr h="5274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5. Verify the user can view the student payment details after submitting payment details.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 applicable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User should be able to see the payment details after user submitting a new payment entry.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2. The list should be sorted according to the payment Id.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65697420"/>
                  </a:ext>
                </a:extLst>
              </a:tr>
              <a:tr h="323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6. Check that the user can select the payment details using edit option.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 Id: 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should be able to see the payment details that relates to the selected entry.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2510268677"/>
                  </a:ext>
                </a:extLst>
              </a:tr>
              <a:tr h="6295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 Check that the user can update the payment details by clicking the edit button.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Payment Id: 9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Student Id: 13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Reason: Registration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Amount - 7500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Payment Date – 2022-03-20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User should be able update payment details without receiving an error.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2. User should be able to view updated details from the List of payments grid.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1687821218"/>
                  </a:ext>
                </a:extLst>
              </a:tr>
              <a:tr h="323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8. Check that the user can delete the payment record by clicking the delete button.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 Id: 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should be able to remove selected payment entry.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3221230928"/>
                  </a:ext>
                </a:extLst>
              </a:tr>
              <a:tr h="2212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9. Verify the user can only delete existing payment entries.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 Id: 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should only be able to delete existing payment entries.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3310659712"/>
                  </a:ext>
                </a:extLst>
              </a:tr>
              <a:tr h="2212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 Verify the user can only select existing payment entries.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 Id: 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User should only be able to select existing payment entries.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152888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904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0C57A9-1551-4722-BE7F-10BF89B048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107" y="1449379"/>
            <a:ext cx="4244975" cy="2222500"/>
          </a:xfr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3A2FB4-E75B-4808-999C-760D8A9C4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63" y="4040020"/>
            <a:ext cx="4244975" cy="2222323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8BF7B4-F677-42BE-88A0-AEE987BFF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107" y="4040020"/>
            <a:ext cx="4219575" cy="222232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67E7D3F-9A4B-4F0E-981F-20FB693CAC7B}"/>
              </a:ext>
            </a:extLst>
          </p:cNvPr>
          <p:cNvSpPr txBox="1">
            <a:spLocks/>
          </p:cNvSpPr>
          <p:nvPr/>
        </p:nvSpPr>
        <p:spPr>
          <a:xfrm>
            <a:off x="1300157" y="123825"/>
            <a:ext cx="10077450" cy="92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Junit Test Cases For Payment Management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3A3CCD-D728-4501-A027-FBBC82EFB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62" y="1449380"/>
            <a:ext cx="4244975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7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75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D7C13-DC22-4C5C-A4CA-AF949967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524000"/>
            <a:ext cx="4650960" cy="4359964"/>
          </a:xfrm>
        </p:spPr>
        <p:txBody>
          <a:bodyPr anchor="t">
            <a:normAutofit/>
          </a:bodyPr>
          <a:lstStyle/>
          <a:p>
            <a:r>
              <a:rPr lang="en-US" dirty="0"/>
              <a:t>Group Details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Group ID –2022-SQA-G32</a:t>
            </a:r>
            <a:br>
              <a:rPr lang="en-US" sz="2000" dirty="0"/>
            </a:br>
            <a:br>
              <a:rPr lang="en-US" dirty="0"/>
            </a:br>
            <a:r>
              <a:rPr lang="en-US" sz="1800" b="1" dirty="0"/>
              <a:t>Lanerolle T.Y –IT18540536 </a:t>
            </a:r>
            <a:br>
              <a:rPr lang="en-US" sz="1800" b="1" dirty="0"/>
            </a:br>
            <a:r>
              <a:rPr lang="en-US" sz="1800" b="1" dirty="0" err="1"/>
              <a:t>Prashadika</a:t>
            </a:r>
            <a:r>
              <a:rPr lang="en-US" sz="1800" b="1" dirty="0"/>
              <a:t> W.M.J – IT18218572</a:t>
            </a:r>
            <a:br>
              <a:rPr lang="en-US" sz="1800" b="1" dirty="0"/>
            </a:br>
            <a:r>
              <a:rPr lang="en-US" sz="1800" b="1" dirty="0" err="1"/>
              <a:t>Kumarasiri</a:t>
            </a:r>
            <a:r>
              <a:rPr lang="en-US" sz="1800" b="1" dirty="0"/>
              <a:t> T.S.N – IT18222982</a:t>
            </a:r>
            <a:br>
              <a:rPr lang="en-US" sz="1800" b="1" dirty="0"/>
            </a:br>
            <a:r>
              <a:rPr lang="en-US" sz="1800" b="1" dirty="0"/>
              <a:t>Wickramasinghe W.A.P.C  -IT18062120</a:t>
            </a:r>
            <a:br>
              <a:rPr lang="en-US" sz="1800" b="1" dirty="0"/>
            </a:br>
            <a:endParaRPr lang="en-US" sz="1800" b="1" dirty="0"/>
          </a:p>
        </p:txBody>
      </p:sp>
      <p:sp>
        <p:nvSpPr>
          <p:cNvPr id="156" name="Freeform: Shape 77">
            <a:extLst>
              <a:ext uri="{FF2B5EF4-FFF2-40B4-BE49-F238E27FC236}">
                <a16:creationId xmlns:a16="http://schemas.microsoft.com/office/drawing/2014/main" id="{3AB5BF24-836F-4A13-AAE6-3EEB9225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5870" y="-1272272"/>
            <a:ext cx="1349830" cy="3894372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7" name="Graphic 78">
            <a:extLst>
              <a:ext uri="{FF2B5EF4-FFF2-40B4-BE49-F238E27FC236}">
                <a16:creationId xmlns:a16="http://schemas.microsoft.com/office/drawing/2014/main" id="{AFA309B8-3551-4D00-8F72-F8224F39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14577" y="162804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8" name="Graphic 78">
              <a:extLst>
                <a:ext uri="{FF2B5EF4-FFF2-40B4-BE49-F238E27FC236}">
                  <a16:creationId xmlns:a16="http://schemas.microsoft.com/office/drawing/2014/main" id="{8C5ABE74-2784-4339-960F-DE0743356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aphic 78">
              <a:extLst>
                <a:ext uri="{FF2B5EF4-FFF2-40B4-BE49-F238E27FC236}">
                  <a16:creationId xmlns:a16="http://schemas.microsoft.com/office/drawing/2014/main" id="{9B02DBFF-C7B0-4205-8D48-C39852D9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0" name="Graphic 78">
                <a:extLst>
                  <a:ext uri="{FF2B5EF4-FFF2-40B4-BE49-F238E27FC236}">
                    <a16:creationId xmlns:a16="http://schemas.microsoft.com/office/drawing/2014/main" id="{0AE5FE2D-F4EC-428F-94E7-AAE776221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Graphic 78">
                <a:extLst>
                  <a:ext uri="{FF2B5EF4-FFF2-40B4-BE49-F238E27FC236}">
                    <a16:creationId xmlns:a16="http://schemas.microsoft.com/office/drawing/2014/main" id="{BA1B0A68-AF93-4CFA-A1EE-324301A9B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Graphic 78">
                <a:extLst>
                  <a:ext uri="{FF2B5EF4-FFF2-40B4-BE49-F238E27FC236}">
                    <a16:creationId xmlns:a16="http://schemas.microsoft.com/office/drawing/2014/main" id="{4F9EB863-21D4-401D-9E61-1D25B48C9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Graphic 78">
                <a:extLst>
                  <a:ext uri="{FF2B5EF4-FFF2-40B4-BE49-F238E27FC236}">
                    <a16:creationId xmlns:a16="http://schemas.microsoft.com/office/drawing/2014/main" id="{F3093249-66A1-4C01-B378-49E15A9A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1AB72E4-85FE-4925-94E8-F8DC756A0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5" name="Group 89">
            <a:extLst>
              <a:ext uri="{FF2B5EF4-FFF2-40B4-BE49-F238E27FC236}">
                <a16:creationId xmlns:a16="http://schemas.microsoft.com/office/drawing/2014/main" id="{2B5F2BAA-9430-49D4-AFB2-873C0C5B3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34902B3-2AE0-4E5A-A88A-6F2E21C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6" name="Freeform: Shape 91">
              <a:extLst>
                <a:ext uri="{FF2B5EF4-FFF2-40B4-BE49-F238E27FC236}">
                  <a16:creationId xmlns:a16="http://schemas.microsoft.com/office/drawing/2014/main" id="{9207F540-3EC2-4C41-BB1C-64800269E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7" name="Freeform: Shape 92">
              <a:extLst>
                <a:ext uri="{FF2B5EF4-FFF2-40B4-BE49-F238E27FC236}">
                  <a16:creationId xmlns:a16="http://schemas.microsoft.com/office/drawing/2014/main" id="{00680360-D392-4B29-AAE9-59D48E548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8" name="Graphic 12">
              <a:extLst>
                <a:ext uri="{FF2B5EF4-FFF2-40B4-BE49-F238E27FC236}">
                  <a16:creationId xmlns:a16="http://schemas.microsoft.com/office/drawing/2014/main" id="{9E693E54-E127-4A47-A6B4-2D6169CF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Graphic 15">
              <a:extLst>
                <a:ext uri="{FF2B5EF4-FFF2-40B4-BE49-F238E27FC236}">
                  <a16:creationId xmlns:a16="http://schemas.microsoft.com/office/drawing/2014/main" id="{AE27342A-086B-4F33-95AE-81BCA416D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Graphic 15">
              <a:extLst>
                <a:ext uri="{FF2B5EF4-FFF2-40B4-BE49-F238E27FC236}">
                  <a16:creationId xmlns:a16="http://schemas.microsoft.com/office/drawing/2014/main" id="{3EEBDF54-E0D8-4010-A38F-616CF8255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4438AD-CF0A-44D7-9B3E-5C0102497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0AA4B7-D006-4FC1-AFCE-7E569831D2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81" y="1795678"/>
            <a:ext cx="5693387" cy="320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80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899B89-DCF5-416E-9E49-D50274B8BF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80" y="1401006"/>
            <a:ext cx="4191000" cy="2278061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1D0182-7D11-401B-9902-96F5BC115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56" y="1395453"/>
            <a:ext cx="4190999" cy="2278060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7C012F-1002-49DE-ABDC-FD929BAA2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56" y="3984663"/>
            <a:ext cx="4191000" cy="22780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C7D7425-26EF-48B0-A806-1BC6FF383CB2}"/>
              </a:ext>
            </a:extLst>
          </p:cNvPr>
          <p:cNvSpPr txBox="1">
            <a:spLocks/>
          </p:cNvSpPr>
          <p:nvPr/>
        </p:nvSpPr>
        <p:spPr>
          <a:xfrm>
            <a:off x="1300157" y="123825"/>
            <a:ext cx="10077450" cy="92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Junit Test Cases For Payment Management</a:t>
            </a:r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16B7C9-BC58-4232-BBD5-D609CD82D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80" y="4040402"/>
            <a:ext cx="4244975" cy="22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39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3CD9B0-FB24-4CEF-9C82-02A96E37A99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47" y="1962501"/>
            <a:ext cx="5010594" cy="2923823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83E2E0-9879-4E28-8113-E98002C34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" y="1962501"/>
            <a:ext cx="5010594" cy="28758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C626EC-C62B-4CCA-B114-3CB7D9DB5B88}"/>
              </a:ext>
            </a:extLst>
          </p:cNvPr>
          <p:cNvSpPr txBox="1">
            <a:spLocks/>
          </p:cNvSpPr>
          <p:nvPr/>
        </p:nvSpPr>
        <p:spPr>
          <a:xfrm>
            <a:off x="1300157" y="123825"/>
            <a:ext cx="10077450" cy="92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Junit Test Cases For Payment Management</a:t>
            </a:r>
          </a:p>
        </p:txBody>
      </p:sp>
    </p:spTree>
    <p:extLst>
      <p:ext uri="{BB962C8B-B14F-4D97-AF65-F5344CB8AC3E}">
        <p14:creationId xmlns:p14="http://schemas.microsoft.com/office/powerpoint/2010/main" val="2565957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920136-038F-45D4-A4A0-01A165DEA7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4" y="1698628"/>
            <a:ext cx="10887349" cy="4244975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B01F5E-5FD2-43E5-8721-BC1E07419CBE}"/>
              </a:ext>
            </a:extLst>
          </p:cNvPr>
          <p:cNvSpPr txBox="1">
            <a:spLocks/>
          </p:cNvSpPr>
          <p:nvPr/>
        </p:nvSpPr>
        <p:spPr>
          <a:xfrm>
            <a:off x="582162" y="708046"/>
            <a:ext cx="10887349" cy="66919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Results from Payment Management Test Cases</a:t>
            </a:r>
          </a:p>
        </p:txBody>
      </p:sp>
    </p:spTree>
    <p:extLst>
      <p:ext uri="{BB962C8B-B14F-4D97-AF65-F5344CB8AC3E}">
        <p14:creationId xmlns:p14="http://schemas.microsoft.com/office/powerpoint/2010/main" val="1574968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20831B41-00B3-4079-8514-584BD8272A66}"/>
              </a:ext>
            </a:extLst>
          </p:cNvPr>
          <p:cNvSpPr txBox="1">
            <a:spLocks/>
          </p:cNvSpPr>
          <p:nvPr/>
        </p:nvSpPr>
        <p:spPr>
          <a:xfrm>
            <a:off x="582162" y="708046"/>
            <a:ext cx="10887349" cy="66919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2E286D-D5C5-4555-9D58-35E78A51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of the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04557-6CEF-4826-96B4-14DEF9E01555}"/>
              </a:ext>
            </a:extLst>
          </p:cNvPr>
          <p:cNvSpPr txBox="1"/>
          <p:nvPr/>
        </p:nvSpPr>
        <p:spPr>
          <a:xfrm>
            <a:off x="582162" y="2788355"/>
            <a:ext cx="8798905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Observed all the functions are working as expected.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identified test scenarios has been covered.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test cases gave the expected outcomes.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functionalities are working as expected according to the test results.</a:t>
            </a:r>
          </a:p>
        </p:txBody>
      </p:sp>
    </p:spTree>
    <p:extLst>
      <p:ext uri="{BB962C8B-B14F-4D97-AF65-F5344CB8AC3E}">
        <p14:creationId xmlns:p14="http://schemas.microsoft.com/office/powerpoint/2010/main" val="2282978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E148-181F-4B33-957C-CF2F2721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IT18218572 – </a:t>
            </a:r>
            <a:r>
              <a:rPr lang="en-US" dirty="0" err="1"/>
              <a:t>Prashadika</a:t>
            </a:r>
            <a:r>
              <a:rPr lang="en-US" dirty="0"/>
              <a:t> W.M.J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F531A8-92C6-D539-1E2E-32FB23AF59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5717" y="2521885"/>
          <a:ext cx="10077557" cy="3549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205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95CF-D2A4-460B-9E91-1898F5DA83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2983" y="295276"/>
            <a:ext cx="10077450" cy="927100"/>
          </a:xfrm>
        </p:spPr>
        <p:txBody>
          <a:bodyPr/>
          <a:lstStyle/>
          <a:p>
            <a:r>
              <a:rPr lang="en-US" dirty="0"/>
              <a:t>Exam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98F7D-C1B5-4F06-846E-0D13FB362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" b="18318"/>
          <a:stretch/>
        </p:blipFill>
        <p:spPr>
          <a:xfrm>
            <a:off x="611981" y="1524282"/>
            <a:ext cx="10968038" cy="50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95CF-D2A4-460B-9E91-1898F5DA83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2983" y="295276"/>
            <a:ext cx="10077450" cy="927100"/>
          </a:xfrm>
        </p:spPr>
        <p:txBody>
          <a:bodyPr/>
          <a:lstStyle/>
          <a:p>
            <a:r>
              <a:rPr lang="en-US" dirty="0"/>
              <a:t>Exam Management – Add Exam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70AA7-BB00-449F-91DD-74A8CBF25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75"/>
          <a:stretch/>
        </p:blipFill>
        <p:spPr>
          <a:xfrm>
            <a:off x="2059791" y="1222376"/>
            <a:ext cx="7643833" cy="587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22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95CF-D2A4-460B-9E91-1898F5DA83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2983" y="295276"/>
            <a:ext cx="10077450" cy="927100"/>
          </a:xfrm>
        </p:spPr>
        <p:txBody>
          <a:bodyPr/>
          <a:lstStyle/>
          <a:p>
            <a:r>
              <a:rPr lang="en-US" dirty="0"/>
              <a:t>Exam Management – Edit Exam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920D7-590B-4002-9B29-6908D0765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99"/>
          <a:stretch/>
        </p:blipFill>
        <p:spPr>
          <a:xfrm>
            <a:off x="2216964" y="1222376"/>
            <a:ext cx="7329488" cy="563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96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CF4C7C-625C-42A2-BC48-2F97BA2AF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971619"/>
              </p:ext>
            </p:extLst>
          </p:nvPr>
        </p:nvGraphicFramePr>
        <p:xfrm>
          <a:off x="785812" y="510475"/>
          <a:ext cx="10576454" cy="484733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610916">
                  <a:extLst>
                    <a:ext uri="{9D8B030D-6E8A-4147-A177-3AD203B41FA5}">
                      <a16:colId xmlns:a16="http://schemas.microsoft.com/office/drawing/2014/main" val="43887141"/>
                    </a:ext>
                  </a:extLst>
                </a:gridCol>
                <a:gridCol w="3482769">
                  <a:extLst>
                    <a:ext uri="{9D8B030D-6E8A-4147-A177-3AD203B41FA5}">
                      <a16:colId xmlns:a16="http://schemas.microsoft.com/office/drawing/2014/main" val="2906629722"/>
                    </a:ext>
                  </a:extLst>
                </a:gridCol>
                <a:gridCol w="3482769">
                  <a:extLst>
                    <a:ext uri="{9D8B030D-6E8A-4147-A177-3AD203B41FA5}">
                      <a16:colId xmlns:a16="http://schemas.microsoft.com/office/drawing/2014/main" val="2238685005"/>
                    </a:ext>
                  </a:extLst>
                </a:gridCol>
              </a:tblGrid>
              <a:tr h="438965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 01 - Exam Management Test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12424"/>
                  </a:ext>
                </a:extLst>
              </a:tr>
              <a:tr h="2935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 Scenario / 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 Input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Expected Output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57879634"/>
                  </a:ext>
                </a:extLst>
              </a:tr>
              <a:tr h="22416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Verify the user can create a Exam.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 Id: Auto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SubjectId:4</a:t>
                      </a:r>
                      <a:b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Name: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1st year 1sem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Exam Time:10:00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 Location: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User should be able to enter the Subject details to the system.</a:t>
                      </a:r>
                      <a:b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Inserted record should be visible in the grid.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745633311"/>
                  </a:ext>
                </a:extLst>
              </a:tr>
              <a:tr h="18732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Verify the empty input on the 'Add Exam' screen.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 Id: Auto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Subject Id:0</a:t>
                      </a:r>
                      <a:b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Name: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null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Exam Time: null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 Location: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Should not be able to add subject entries with empty inputs.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008865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26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CF4A52C-4DFB-4B7A-BE8C-ADA8D8758675}"/>
              </a:ext>
            </a:extLst>
          </p:cNvPr>
          <p:cNvSpPr txBox="1">
            <a:spLocks/>
          </p:cNvSpPr>
          <p:nvPr/>
        </p:nvSpPr>
        <p:spPr>
          <a:xfrm>
            <a:off x="1543051" y="123825"/>
            <a:ext cx="10077450" cy="92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Junit Test Cases For Exam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935A3-5B49-4EA4-BDC2-80BBDB6C41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42914" r="36133" b="21027"/>
          <a:stretch/>
        </p:blipFill>
        <p:spPr>
          <a:xfrm>
            <a:off x="907076" y="1643061"/>
            <a:ext cx="4900613" cy="3357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B29280-7FD9-4BE4-A42B-2458F9D2B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2" t="23945" r="42461" b="38328"/>
          <a:stretch/>
        </p:blipFill>
        <p:spPr>
          <a:xfrm>
            <a:off x="6486525" y="1643062"/>
            <a:ext cx="4900613" cy="33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0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: Shape 10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5" name="Group 1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56" name="Freeform: Shape 1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7" name="Freeform: Shape 1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8" name="Freeform: Shape 1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3" name="Freeform: Shape 1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70" name="Rectangle 1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06884-15BD-46E7-923A-7A3C1ADA4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122363"/>
            <a:ext cx="9262141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Student Registration Management System</a:t>
            </a:r>
          </a:p>
        </p:txBody>
      </p:sp>
      <p:sp>
        <p:nvSpPr>
          <p:cNvPr id="171" name="Freeform: Shape 132">
            <a:extLst>
              <a:ext uri="{FF2B5EF4-FFF2-40B4-BE49-F238E27FC236}">
                <a16:creationId xmlns:a16="http://schemas.microsoft.com/office/drawing/2014/main" id="{A88EE6DC-B9C9-4217-8261-26F7DF29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27160" y="-1"/>
            <a:ext cx="1864840" cy="6858001"/>
          </a:xfrm>
          <a:custGeom>
            <a:avLst/>
            <a:gdLst>
              <a:gd name="connsiteX0" fmla="*/ 0 w 888736"/>
              <a:gd name="connsiteY0" fmla="*/ 0 h 2458832"/>
              <a:gd name="connsiteX1" fmla="*/ 177394 w 888736"/>
              <a:gd name="connsiteY1" fmla="*/ 125361 h 2458832"/>
              <a:gd name="connsiteX2" fmla="*/ 881856 w 888736"/>
              <a:gd name="connsiteY2" fmla="*/ 1189003 h 2458832"/>
              <a:gd name="connsiteX3" fmla="*/ 691256 w 888736"/>
              <a:gd name="connsiteY3" fmla="*/ 1628147 h 2458832"/>
              <a:gd name="connsiteX4" fmla="*/ 118397 w 888736"/>
              <a:gd name="connsiteY4" fmla="*/ 2331723 h 2458832"/>
              <a:gd name="connsiteX5" fmla="*/ 0 w 888736"/>
              <a:gd name="connsiteY5" fmla="*/ 2458832 h 245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736" h="2458832">
                <a:moveTo>
                  <a:pt x="0" y="0"/>
                </a:moveTo>
                <a:lnTo>
                  <a:pt x="177394" y="125361"/>
                </a:lnTo>
                <a:cubicBezTo>
                  <a:pt x="548898" y="378359"/>
                  <a:pt x="946091" y="744358"/>
                  <a:pt x="881856" y="1189003"/>
                </a:cubicBezTo>
                <a:cubicBezTo>
                  <a:pt x="858787" y="1347884"/>
                  <a:pt x="777253" y="1491554"/>
                  <a:pt x="691256" y="1628147"/>
                </a:cubicBezTo>
                <a:cubicBezTo>
                  <a:pt x="609261" y="1758448"/>
                  <a:pt x="399047" y="2022344"/>
                  <a:pt x="118397" y="2331723"/>
                </a:cubicBezTo>
                <a:lnTo>
                  <a:pt x="0" y="2458832"/>
                </a:ln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2" name="Group 134">
            <a:extLst>
              <a:ext uri="{FF2B5EF4-FFF2-40B4-BE49-F238E27FC236}">
                <a16:creationId xmlns:a16="http://schemas.microsoft.com/office/drawing/2014/main" id="{7F3CC54C-8A5F-42B2-80EF-40005E1BB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846134" flipH="1">
            <a:off x="10213795" y="2188642"/>
            <a:ext cx="886141" cy="802496"/>
            <a:chOff x="10948005" y="3272152"/>
            <a:chExt cx="868640" cy="78664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73" name="Freeform: Shape 135">
              <a:extLst>
                <a:ext uri="{FF2B5EF4-FFF2-40B4-BE49-F238E27FC236}">
                  <a16:creationId xmlns:a16="http://schemas.microsoft.com/office/drawing/2014/main" id="{E38F654D-6D96-448F-AE05-4E663E789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EA0687-82A9-47B3-B116-5C1B18D7D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4" name="Freeform: Shape 137">
              <a:extLst>
                <a:ext uri="{FF2B5EF4-FFF2-40B4-BE49-F238E27FC236}">
                  <a16:creationId xmlns:a16="http://schemas.microsoft.com/office/drawing/2014/main" id="{ED5F2F7D-9DEC-4069-8E1A-4E3957BE5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5" name="Graphic 12">
              <a:extLst>
                <a:ext uri="{FF2B5EF4-FFF2-40B4-BE49-F238E27FC236}">
                  <a16:creationId xmlns:a16="http://schemas.microsoft.com/office/drawing/2014/main" id="{6E6DDDD8-737D-4E46-B445-AA04E56B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Graphic 15">
              <a:extLst>
                <a:ext uri="{FF2B5EF4-FFF2-40B4-BE49-F238E27FC236}">
                  <a16:creationId xmlns:a16="http://schemas.microsoft.com/office/drawing/2014/main" id="{C9F66857-2EF8-4463-BE6B-0E8835627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Graphic 15">
              <a:extLst>
                <a:ext uri="{FF2B5EF4-FFF2-40B4-BE49-F238E27FC236}">
                  <a16:creationId xmlns:a16="http://schemas.microsoft.com/office/drawing/2014/main" id="{11DA632B-97A1-4486-8F6A-1334D681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8F9C102-1BB5-442E-8596-CD0923CF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4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8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9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0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794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717340-5B6F-44F1-9A3B-215D7EA2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2" y="708046"/>
            <a:ext cx="10887349" cy="669198"/>
          </a:xfrm>
        </p:spPr>
        <p:txBody>
          <a:bodyPr>
            <a:normAutofit fontScale="90000"/>
          </a:bodyPr>
          <a:lstStyle/>
          <a:p>
            <a:r>
              <a:rPr lang="en-US" dirty="0"/>
              <a:t>Test Results from Exam Management Test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CB31F-1889-4DAB-AEDF-C4CA4819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1" t="-36476" b="36476"/>
          <a:stretch/>
        </p:blipFill>
        <p:spPr>
          <a:xfrm>
            <a:off x="1264844" y="-842964"/>
            <a:ext cx="9765105" cy="72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03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20831B41-00B3-4079-8514-584BD8272A66}"/>
              </a:ext>
            </a:extLst>
          </p:cNvPr>
          <p:cNvSpPr txBox="1">
            <a:spLocks/>
          </p:cNvSpPr>
          <p:nvPr/>
        </p:nvSpPr>
        <p:spPr>
          <a:xfrm>
            <a:off x="582162" y="708046"/>
            <a:ext cx="10887349" cy="66919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2E286D-D5C5-4555-9D58-35E78A51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of the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04557-6CEF-4826-96B4-14DEF9E01555}"/>
              </a:ext>
            </a:extLst>
          </p:cNvPr>
          <p:cNvSpPr txBox="1"/>
          <p:nvPr/>
        </p:nvSpPr>
        <p:spPr>
          <a:xfrm>
            <a:off x="582162" y="2788355"/>
            <a:ext cx="8798905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Observed all the functions are working as expected.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identified test scenarios has been covered.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test cases gave the expected outcomes.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functionalities are working as expected according to the test results.</a:t>
            </a:r>
          </a:p>
        </p:txBody>
      </p:sp>
    </p:spTree>
    <p:extLst>
      <p:ext uri="{BB962C8B-B14F-4D97-AF65-F5344CB8AC3E}">
        <p14:creationId xmlns:p14="http://schemas.microsoft.com/office/powerpoint/2010/main" val="1448206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72CE-2C01-44C8-8DAE-E57FD54E42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386" y="458788"/>
            <a:ext cx="10077450" cy="841375"/>
          </a:xfrm>
        </p:spPr>
        <p:txBody>
          <a:bodyPr/>
          <a:lstStyle/>
          <a:p>
            <a:r>
              <a:rPr lang="en-US" dirty="0"/>
              <a:t>Result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DB6D2-D33F-4C2E-9B4F-334100B9E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5" t="25" r="11056" b="15791"/>
          <a:stretch/>
        </p:blipFill>
        <p:spPr>
          <a:xfrm>
            <a:off x="947736" y="1512896"/>
            <a:ext cx="9810750" cy="51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16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74537E-05FF-4FA4-98AD-0FE340BD5A1B}"/>
              </a:ext>
            </a:extLst>
          </p:cNvPr>
          <p:cNvSpPr txBox="1">
            <a:spLocks/>
          </p:cNvSpPr>
          <p:nvPr/>
        </p:nvSpPr>
        <p:spPr>
          <a:xfrm>
            <a:off x="814386" y="458788"/>
            <a:ext cx="10077450" cy="841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 Management – Add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8EDAC-F821-421B-B103-31F522606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9" t="-21" r="22969" b="22167"/>
          <a:stretch/>
        </p:blipFill>
        <p:spPr>
          <a:xfrm>
            <a:off x="95250" y="1557422"/>
            <a:ext cx="9633540" cy="48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14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74537E-05FF-4FA4-98AD-0FE340BD5A1B}"/>
              </a:ext>
            </a:extLst>
          </p:cNvPr>
          <p:cNvSpPr txBox="1">
            <a:spLocks/>
          </p:cNvSpPr>
          <p:nvPr/>
        </p:nvSpPr>
        <p:spPr>
          <a:xfrm>
            <a:off x="814386" y="458788"/>
            <a:ext cx="10077450" cy="841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 Management – Edit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F2FE3-EBF6-475E-8CB2-7272D6C45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7" b="18318"/>
          <a:stretch/>
        </p:blipFill>
        <p:spPr>
          <a:xfrm>
            <a:off x="1643062" y="1410330"/>
            <a:ext cx="8315325" cy="518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31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B11B96-B443-471A-972B-5028B7AC63F7}"/>
              </a:ext>
            </a:extLst>
          </p:cNvPr>
          <p:cNvGraphicFramePr>
            <a:graphicFrameLocks noGrp="1"/>
          </p:cNvGraphicFramePr>
          <p:nvPr/>
        </p:nvGraphicFramePr>
        <p:xfrm>
          <a:off x="519063" y="458056"/>
          <a:ext cx="11153874" cy="6091047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784453">
                  <a:extLst>
                    <a:ext uri="{9D8B030D-6E8A-4147-A177-3AD203B41FA5}">
                      <a16:colId xmlns:a16="http://schemas.microsoft.com/office/drawing/2014/main" val="1174588482"/>
                    </a:ext>
                  </a:extLst>
                </a:gridCol>
                <a:gridCol w="2385622">
                  <a:extLst>
                    <a:ext uri="{9D8B030D-6E8A-4147-A177-3AD203B41FA5}">
                      <a16:colId xmlns:a16="http://schemas.microsoft.com/office/drawing/2014/main" val="535604164"/>
                    </a:ext>
                  </a:extLst>
                </a:gridCol>
                <a:gridCol w="3983799">
                  <a:extLst>
                    <a:ext uri="{9D8B030D-6E8A-4147-A177-3AD203B41FA5}">
                      <a16:colId xmlns:a16="http://schemas.microsoft.com/office/drawing/2014/main" val="172953727"/>
                    </a:ext>
                  </a:extLst>
                </a:gridCol>
              </a:tblGrid>
              <a:tr h="367214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Function 02 - Result Management Test Plan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50596"/>
                  </a:ext>
                </a:extLst>
              </a:tr>
              <a:tr h="2807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Test Scenario / Description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Test Input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Expected Output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extLst>
                  <a:ext uri="{0D108BD9-81ED-4DB2-BD59-A6C34878D82A}">
                    <a16:rowId xmlns:a16="http://schemas.microsoft.com/office/drawing/2014/main" val="2138623558"/>
                  </a:ext>
                </a:extLst>
              </a:tr>
              <a:tr h="5493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 Check the </a:t>
                      </a:r>
                      <a:r>
                        <a:rPr lang="en-US" sz="1300" dirty="0" err="1">
                          <a:effectLst/>
                        </a:rPr>
                        <a:t>setExamID</a:t>
                      </a:r>
                      <a:r>
                        <a:rPr lang="en-US" sz="1300" dirty="0">
                          <a:effectLst/>
                        </a:rPr>
                        <a:t> method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Exam Id: 000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Expected:300</a:t>
                      </a: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 Should get an error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3806760188"/>
                  </a:ext>
                </a:extLst>
              </a:tr>
              <a:tr h="5202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2. Check the </a:t>
                      </a:r>
                      <a:r>
                        <a:rPr lang="en-US" sz="1300" dirty="0" err="1">
                          <a:effectLst/>
                        </a:rPr>
                        <a:t>setExamID</a:t>
                      </a:r>
                      <a:r>
                        <a:rPr lang="en-US" sz="1300" dirty="0">
                          <a:effectLst/>
                        </a:rPr>
                        <a:t> method using another input using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Exam Id: 100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Expected:100</a:t>
                      </a: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Give pass test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642575270"/>
                  </a:ext>
                </a:extLst>
              </a:tr>
              <a:tr h="5089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3. Check the </a:t>
                      </a:r>
                      <a:r>
                        <a:rPr lang="en-US" sz="13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</a:t>
                      </a:r>
                      <a:r>
                        <a:rPr lang="en-US" sz="13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SetResultID</a:t>
                      </a:r>
                      <a:r>
                        <a:rPr lang="en-US" sz="1300" dirty="0">
                          <a:effectLst/>
                        </a:rPr>
                        <a:t> method 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Result Id:45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Expected :0</a:t>
                      </a: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User should not be able to insert with the invalid Id to the system.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1884663006"/>
                  </a:ext>
                </a:extLst>
              </a:tr>
              <a:tr h="5089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4. Check the </a:t>
                      </a:r>
                      <a:r>
                        <a:rPr lang="en-US" sz="13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SetResultID</a:t>
                      </a:r>
                      <a:r>
                        <a:rPr lang="en-US" sz="1300" dirty="0">
                          <a:effectLst/>
                        </a:rPr>
                        <a:t> method using another input using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Result Id:45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Expected:45</a:t>
                      </a: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Give pass test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474239844"/>
                  </a:ext>
                </a:extLst>
              </a:tr>
              <a:tr h="5744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5. Check the </a:t>
                      </a:r>
                      <a:r>
                        <a:rPr lang="en-US" sz="13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getStudetnID</a:t>
                      </a:r>
                      <a:r>
                        <a:rPr lang="en-US" sz="1300" dirty="0">
                          <a:effectLst/>
                        </a:rPr>
                        <a:t> method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Student  Id:45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Expected :30</a:t>
                      </a: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</a:rPr>
                        <a:t>User should not be able to insert with the invalid Id to the system.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65697420"/>
                  </a:ext>
                </a:extLst>
              </a:tr>
              <a:tr h="5089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6. </a:t>
                      </a:r>
                      <a:r>
                        <a:rPr lang="en-US" sz="13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Chaek</a:t>
                      </a:r>
                      <a:r>
                        <a:rPr lang="en-US" sz="13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3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setmarks</a:t>
                      </a:r>
                      <a:r>
                        <a:rPr lang="en-US" sz="13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methos </a:t>
                      </a: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Marks = 80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Marks  = 80</a:t>
                      </a: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Give pass test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2510268677"/>
                  </a:ext>
                </a:extLst>
              </a:tr>
              <a:tr h="11426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3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7.Test null adding </a:t>
                      </a: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Student ID = 60;</a:t>
                      </a:r>
                    </a:p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Result ID = 60;</a:t>
                      </a:r>
                    </a:p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Marks = 80;</a:t>
                      </a:r>
                    </a:p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expected  = 0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;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 get an error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3225291474"/>
                  </a:ext>
                </a:extLst>
              </a:tr>
              <a:tr h="508917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3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8.Test null adding another input using</a:t>
                      </a:r>
                    </a:p>
                  </a:txBody>
                  <a:tcPr marL="11262" marR="11262" marT="7508" marB="75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 ID = 20;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 ID = 0;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Marks = 0;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expected  = 0 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62" marR="11262" marT="7508" marB="7508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Should get an error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62" marR="11262" marT="7508" marB="7508"/>
                </a:tc>
                <a:extLst>
                  <a:ext uri="{0D108BD9-81ED-4DB2-BD59-A6C34878D82A}">
                    <a16:rowId xmlns:a16="http://schemas.microsoft.com/office/drawing/2014/main" val="3137902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864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67E7D3F-9A4B-4F0E-981F-20FB693CAC7B}"/>
              </a:ext>
            </a:extLst>
          </p:cNvPr>
          <p:cNvSpPr txBox="1">
            <a:spLocks/>
          </p:cNvSpPr>
          <p:nvPr/>
        </p:nvSpPr>
        <p:spPr>
          <a:xfrm>
            <a:off x="1300157" y="123825"/>
            <a:ext cx="10077450" cy="92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Junit Test Cases For Result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C9094-8DD1-4142-BA36-1D4B0B1D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0" t="35826" r="37305" b="42913"/>
          <a:stretch/>
        </p:blipFill>
        <p:spPr>
          <a:xfrm>
            <a:off x="1400175" y="1530350"/>
            <a:ext cx="4343401" cy="202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E2B2CF-2DC0-4161-93BF-3391E5928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51899" r="36250" b="26447"/>
          <a:stretch/>
        </p:blipFill>
        <p:spPr>
          <a:xfrm>
            <a:off x="1400175" y="3810000"/>
            <a:ext cx="4343401" cy="2028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00D1-CFBC-4799-86EE-566D607658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5" t="56892" r="41875" b="19318"/>
          <a:stretch/>
        </p:blipFill>
        <p:spPr>
          <a:xfrm>
            <a:off x="6448426" y="1530349"/>
            <a:ext cx="4624380" cy="203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BFDC2-14B9-47A4-AFD2-E7ECC67D7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72234" r="42375" b="8646"/>
          <a:stretch/>
        </p:blipFill>
        <p:spPr>
          <a:xfrm>
            <a:off x="6448425" y="3806191"/>
            <a:ext cx="4624379" cy="20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12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C626EC-C62B-4CCA-B114-3CB7D9DB5B88}"/>
              </a:ext>
            </a:extLst>
          </p:cNvPr>
          <p:cNvSpPr txBox="1">
            <a:spLocks/>
          </p:cNvSpPr>
          <p:nvPr/>
        </p:nvSpPr>
        <p:spPr>
          <a:xfrm>
            <a:off x="1300157" y="123825"/>
            <a:ext cx="10077450" cy="92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Junit Test Cases For Result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3FBD5-471B-43A9-8EB2-83E88A0D2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65786" r="40375" b="13315"/>
          <a:stretch/>
        </p:blipFill>
        <p:spPr>
          <a:xfrm>
            <a:off x="1478280" y="1691640"/>
            <a:ext cx="4160520" cy="2225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513808-F4B6-4D72-A13E-86F37D281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6" t="44887" r="43250" b="33538"/>
          <a:stretch/>
        </p:blipFill>
        <p:spPr>
          <a:xfrm>
            <a:off x="6553201" y="1691640"/>
            <a:ext cx="4824406" cy="2225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6B57AA-D509-48EE-B7A9-C155A25C01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5" t="30880" r="35375" b="42885"/>
          <a:stretch/>
        </p:blipFill>
        <p:spPr>
          <a:xfrm>
            <a:off x="1478280" y="4130675"/>
            <a:ext cx="4160520" cy="2225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EBD31D-05BB-4482-8C28-503B73D426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0" t="57115" r="34125" b="15662"/>
          <a:stretch/>
        </p:blipFill>
        <p:spPr>
          <a:xfrm>
            <a:off x="6553201" y="4130675"/>
            <a:ext cx="4824406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82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B01F5E-5FD2-43E5-8721-BC1E07419CBE}"/>
              </a:ext>
            </a:extLst>
          </p:cNvPr>
          <p:cNvSpPr txBox="1">
            <a:spLocks/>
          </p:cNvSpPr>
          <p:nvPr/>
        </p:nvSpPr>
        <p:spPr>
          <a:xfrm>
            <a:off x="582162" y="708046"/>
            <a:ext cx="10887349" cy="66919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Results from Result Management Test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720-65AE-4510-A26C-BC25D6D04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6459" r="-21650" b="-6435"/>
          <a:stretch/>
        </p:blipFill>
        <p:spPr>
          <a:xfrm>
            <a:off x="1614487" y="1485901"/>
            <a:ext cx="11291887" cy="57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03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20831B41-00B3-4079-8514-584BD8272A66}"/>
              </a:ext>
            </a:extLst>
          </p:cNvPr>
          <p:cNvSpPr txBox="1">
            <a:spLocks/>
          </p:cNvSpPr>
          <p:nvPr/>
        </p:nvSpPr>
        <p:spPr>
          <a:xfrm>
            <a:off x="582162" y="708046"/>
            <a:ext cx="10887349" cy="66919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2E286D-D5C5-4555-9D58-35E78A51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of the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04557-6CEF-4826-96B4-14DEF9E01555}"/>
              </a:ext>
            </a:extLst>
          </p:cNvPr>
          <p:cNvSpPr txBox="1"/>
          <p:nvPr/>
        </p:nvSpPr>
        <p:spPr>
          <a:xfrm>
            <a:off x="582162" y="2788355"/>
            <a:ext cx="8798905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Observed all the functions are working as expected.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identified test scenarios has been covered.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test cases gave the expected outcomes.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All the functionalities are working as expected according to the test results.</a:t>
            </a:r>
          </a:p>
        </p:txBody>
      </p:sp>
    </p:spTree>
    <p:extLst>
      <p:ext uri="{BB962C8B-B14F-4D97-AF65-F5344CB8AC3E}">
        <p14:creationId xmlns:p14="http://schemas.microsoft.com/office/powerpoint/2010/main" val="240569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5427-89D7-48AA-816B-41E664F4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E9C51-3C8A-4AFF-AB08-A4F953714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763" y="1671640"/>
            <a:ext cx="10077557" cy="4399292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 Pro Semibold"/>
                <a:ea typeface="+mj-ea"/>
                <a:cs typeface="+mj-cs"/>
              </a:rPr>
              <a:t>Login Management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 Pro Semibold"/>
                <a:ea typeface="+mj-ea"/>
                <a:cs typeface="+mj-cs"/>
              </a:rPr>
              <a:t>Student Management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 Pro Semibold"/>
                <a:ea typeface="+mj-ea"/>
                <a:cs typeface="+mj-cs"/>
              </a:rPr>
              <a:t>Payment Management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 Pro Semibold"/>
                <a:ea typeface="+mj-ea"/>
                <a:cs typeface="+mj-cs"/>
              </a:rPr>
              <a:t>Subject Management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 Pro Semibold"/>
                <a:ea typeface="+mj-ea"/>
                <a:cs typeface="+mj-cs"/>
              </a:rPr>
              <a:t>Attendance Management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 Pro Semibold"/>
                <a:ea typeface="+mj-ea"/>
                <a:cs typeface="+mj-cs"/>
              </a:rPr>
              <a:t>Exam Management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 Pro Semibold"/>
                <a:ea typeface="+mj-ea"/>
                <a:cs typeface="+mj-cs"/>
              </a:rPr>
              <a:t>Result Management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 Pro Semibold"/>
                <a:ea typeface="+mj-ea"/>
                <a:cs typeface="+mj-cs"/>
              </a:rPr>
              <a:t>Class Management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 Pro Semibold"/>
                <a:ea typeface="+mj-ea"/>
                <a:cs typeface="+mj-cs"/>
              </a:rPr>
              <a:t>Teacher Management</a:t>
            </a:r>
            <a:b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 Pro Semibold"/>
                <a:ea typeface="+mj-ea"/>
                <a:cs typeface="+mj-cs"/>
              </a:rPr>
            </a:br>
            <a:endParaRPr lang="en-US" dirty="0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8AE4EB76-EFB0-45BF-B34C-A3172E7766E1}"/>
              </a:ext>
            </a:extLst>
          </p:cNvPr>
          <p:cNvSpPr txBox="1">
            <a:spLocks/>
          </p:cNvSpPr>
          <p:nvPr/>
        </p:nvSpPr>
        <p:spPr>
          <a:xfrm>
            <a:off x="1800239" y="450852"/>
            <a:ext cx="10077450" cy="677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SRMS - Functions</a:t>
            </a:r>
          </a:p>
        </p:txBody>
      </p:sp>
    </p:spTree>
    <p:extLst>
      <p:ext uri="{BB962C8B-B14F-4D97-AF65-F5344CB8AC3E}">
        <p14:creationId xmlns:p14="http://schemas.microsoft.com/office/powerpoint/2010/main" val="3500839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E148-181F-4B33-957C-CF2F2721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IT18222982– Kumarasiri T.S.N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F531A8-92C6-D539-1E2E-32FB23AF59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5717" y="2521885"/>
          <a:ext cx="10077557" cy="3549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0448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52A54-EFBE-46FA-BE91-A39C7ECD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08" y="221851"/>
            <a:ext cx="4315386" cy="899198"/>
          </a:xfrm>
        </p:spPr>
        <p:txBody>
          <a:bodyPr/>
          <a:lstStyle/>
          <a:p>
            <a:r>
              <a:rPr lang="en-US" dirty="0"/>
              <a:t>Test plans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9C12FB4-72F4-4C87-A358-55D4FB63DC94}"/>
              </a:ext>
            </a:extLst>
          </p:cNvPr>
          <p:cNvGraphicFramePr>
            <a:graphicFrameLocks noGrp="1"/>
          </p:cNvGraphicFramePr>
          <p:nvPr/>
        </p:nvGraphicFramePr>
        <p:xfrm>
          <a:off x="344556" y="1121048"/>
          <a:ext cx="11423373" cy="5760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4985">
                  <a:extLst>
                    <a:ext uri="{9D8B030D-6E8A-4147-A177-3AD203B41FA5}">
                      <a16:colId xmlns:a16="http://schemas.microsoft.com/office/drawing/2014/main" val="2833264535"/>
                    </a:ext>
                  </a:extLst>
                </a:gridCol>
                <a:gridCol w="2344985">
                  <a:extLst>
                    <a:ext uri="{9D8B030D-6E8A-4147-A177-3AD203B41FA5}">
                      <a16:colId xmlns:a16="http://schemas.microsoft.com/office/drawing/2014/main" val="1264844729"/>
                    </a:ext>
                  </a:extLst>
                </a:gridCol>
                <a:gridCol w="2344985">
                  <a:extLst>
                    <a:ext uri="{9D8B030D-6E8A-4147-A177-3AD203B41FA5}">
                      <a16:colId xmlns:a16="http://schemas.microsoft.com/office/drawing/2014/main" val="3206729089"/>
                    </a:ext>
                  </a:extLst>
                </a:gridCol>
                <a:gridCol w="2043433">
                  <a:extLst>
                    <a:ext uri="{9D8B030D-6E8A-4147-A177-3AD203B41FA5}">
                      <a16:colId xmlns:a16="http://schemas.microsoft.com/office/drawing/2014/main" val="1736064691"/>
                    </a:ext>
                  </a:extLst>
                </a:gridCol>
                <a:gridCol w="2344985">
                  <a:extLst>
                    <a:ext uri="{9D8B030D-6E8A-4147-A177-3AD203B41FA5}">
                      <a16:colId xmlns:a16="http://schemas.microsoft.com/office/drawing/2014/main" val="2607130907"/>
                    </a:ext>
                  </a:extLst>
                </a:gridCol>
              </a:tblGrid>
              <a:tr h="586639">
                <a:tc>
                  <a:txBody>
                    <a:bodyPr/>
                    <a:lstStyle/>
                    <a:p>
                      <a:r>
                        <a:rPr lang="en-US" b="1" dirty="0"/>
                        <a:t>ID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 case  name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 case description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 input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Expected output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93348"/>
                  </a:ext>
                </a:extLst>
              </a:tr>
              <a:tr h="838056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Student login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Able to verify student as a valid user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Username</a:t>
                      </a:r>
                    </a:p>
                    <a:p>
                      <a:r>
                        <a:rPr lang="en-US" b="1" dirty="0"/>
                        <a:t>Password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Display student list view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276007"/>
                  </a:ext>
                </a:extLst>
              </a:tr>
              <a:tr h="1089473"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First name field validation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Insert the first name is required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null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Display “Please fill out this field</a:t>
                      </a:r>
                      <a:r>
                        <a:rPr lang="en-US" b="1"/>
                        <a:t>” warning </a:t>
                      </a:r>
                      <a:endParaRPr lang="en-US" b="1" dirty="0"/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523274"/>
                  </a:ext>
                </a:extLst>
              </a:tr>
              <a:tr h="838056"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Insert student birthday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Insert birth day for student list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 of birth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User should view student’s date of birth in student list.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802920"/>
                  </a:ext>
                </a:extLst>
              </a:tr>
              <a:tr h="1089473"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Search student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Able to search student ID by giving student name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Student name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Display corresponding student ID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14593"/>
                  </a:ext>
                </a:extLst>
              </a:tr>
              <a:tr h="838056"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Insert email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Insert email for student list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Email address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User should view student’s email in student list.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798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165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CBDA98-E340-4915-A81A-5058408A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08" y="221851"/>
            <a:ext cx="4315386" cy="899198"/>
          </a:xfrm>
        </p:spPr>
        <p:txBody>
          <a:bodyPr/>
          <a:lstStyle/>
          <a:p>
            <a:r>
              <a:rPr lang="en-US" dirty="0"/>
              <a:t>Test plans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7EA72B0-DD44-400C-8565-A6CEF5192A03}"/>
              </a:ext>
            </a:extLst>
          </p:cNvPr>
          <p:cNvGraphicFramePr>
            <a:graphicFrameLocks noGrp="1"/>
          </p:cNvGraphicFramePr>
          <p:nvPr/>
        </p:nvGraphicFramePr>
        <p:xfrm>
          <a:off x="374276" y="1193753"/>
          <a:ext cx="11443448" cy="54700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1021">
                  <a:extLst>
                    <a:ext uri="{9D8B030D-6E8A-4147-A177-3AD203B41FA5}">
                      <a16:colId xmlns:a16="http://schemas.microsoft.com/office/drawing/2014/main" val="2833264535"/>
                    </a:ext>
                  </a:extLst>
                </a:gridCol>
                <a:gridCol w="2732017">
                  <a:extLst>
                    <a:ext uri="{9D8B030D-6E8A-4147-A177-3AD203B41FA5}">
                      <a16:colId xmlns:a16="http://schemas.microsoft.com/office/drawing/2014/main" val="1264844729"/>
                    </a:ext>
                  </a:extLst>
                </a:gridCol>
                <a:gridCol w="2777173">
                  <a:extLst>
                    <a:ext uri="{9D8B030D-6E8A-4147-A177-3AD203B41FA5}">
                      <a16:colId xmlns:a16="http://schemas.microsoft.com/office/drawing/2014/main" val="3206729089"/>
                    </a:ext>
                  </a:extLst>
                </a:gridCol>
                <a:gridCol w="2370756">
                  <a:extLst>
                    <a:ext uri="{9D8B030D-6E8A-4147-A177-3AD203B41FA5}">
                      <a16:colId xmlns:a16="http://schemas.microsoft.com/office/drawing/2014/main" val="1736064691"/>
                    </a:ext>
                  </a:extLst>
                </a:gridCol>
                <a:gridCol w="2842481">
                  <a:extLst>
                    <a:ext uri="{9D8B030D-6E8A-4147-A177-3AD203B41FA5}">
                      <a16:colId xmlns:a16="http://schemas.microsoft.com/office/drawing/2014/main" val="2607130907"/>
                    </a:ext>
                  </a:extLst>
                </a:gridCol>
              </a:tblGrid>
              <a:tr h="507957">
                <a:tc>
                  <a:txBody>
                    <a:bodyPr/>
                    <a:lstStyle/>
                    <a:p>
                      <a:r>
                        <a:rPr lang="en-US" b="1" dirty="0"/>
                        <a:t>ID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 case  name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 case description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 input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Expected output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93348"/>
                  </a:ext>
                </a:extLst>
              </a:tr>
              <a:tr h="943349">
                <a:tc>
                  <a:txBody>
                    <a:bodyPr/>
                    <a:lstStyle/>
                    <a:p>
                      <a:r>
                        <a:rPr lang="en-US" b="1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Insert student ID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Insert student ID for attendance list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Student ID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should view student’s ID in attendance list.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276007"/>
                  </a:ext>
                </a:extLst>
              </a:tr>
              <a:tr h="1161044"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Insert phone number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Insert phone number for attendance list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Phone number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should view student’s phone number in attendance list.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523274"/>
                  </a:ext>
                </a:extLst>
              </a:tr>
              <a:tr h="1161044">
                <a:tc>
                  <a:txBody>
                    <a:bodyPr/>
                    <a:lstStyle/>
                    <a:p>
                      <a:r>
                        <a:rPr lang="en-US" b="1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Insert attendance date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Insert attendance date for attendance list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Attendance date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User should view student’s attendance date in attendance list.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802920"/>
                  </a:ext>
                </a:extLst>
              </a:tr>
              <a:tr h="725653">
                <a:tc>
                  <a:txBody>
                    <a:bodyPr/>
                    <a:lstStyle/>
                    <a:p>
                      <a:r>
                        <a:rPr lang="en-US" b="1" dirty="0"/>
                        <a:t>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Search attendance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Able to search student ID by giving class ID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 ID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Display corresponding student ID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14593"/>
                  </a:ext>
                </a:extLst>
              </a:tr>
              <a:tr h="943349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Insert class ID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Insert class ID for attendance list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 ID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User should view student’s class ID in attendance list.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798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580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7EAE-E759-4059-A834-2393251C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87860" cy="826579"/>
          </a:xfrm>
        </p:spPr>
        <p:txBody>
          <a:bodyPr/>
          <a:lstStyle/>
          <a:p>
            <a:r>
              <a:rPr lang="en-US" dirty="0"/>
              <a:t>Key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539DD7-0082-4C84-B4BE-D62918012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23" y="1613647"/>
            <a:ext cx="10515600" cy="516835"/>
          </a:xfrm>
        </p:spPr>
        <p:txBody>
          <a:bodyPr/>
          <a:lstStyle/>
          <a:p>
            <a:r>
              <a:rPr lang="en-US" sz="2400" b="1" dirty="0"/>
              <a:t>1.Student login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E35C6-1390-4DE1-A9E9-E22D063B1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0" y="2130482"/>
            <a:ext cx="7205431" cy="36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93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782BFF-34B0-4608-96DA-419D6DCF97D2}"/>
              </a:ext>
            </a:extLst>
          </p:cNvPr>
          <p:cNvSpPr txBox="1"/>
          <p:nvPr/>
        </p:nvSpPr>
        <p:spPr>
          <a:xfrm>
            <a:off x="760344" y="620403"/>
            <a:ext cx="6092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2.Insert student first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FA930-D241-43B5-82CA-5E674F9CA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4" y="1272208"/>
            <a:ext cx="4403195" cy="1959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74DD26-0579-4564-B735-865FD2B1D5F6}"/>
              </a:ext>
            </a:extLst>
          </p:cNvPr>
          <p:cNvSpPr txBox="1"/>
          <p:nvPr/>
        </p:nvSpPr>
        <p:spPr>
          <a:xfrm>
            <a:off x="606127" y="36263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3.Insert student birthday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8A69F2-ACAD-4DF6-AE04-4DC27EC13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3" y="4317526"/>
            <a:ext cx="4403195" cy="208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37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655EE6-976B-4767-BE4F-C07DDD309521}"/>
              </a:ext>
            </a:extLst>
          </p:cNvPr>
          <p:cNvSpPr txBox="1"/>
          <p:nvPr/>
        </p:nvSpPr>
        <p:spPr>
          <a:xfrm>
            <a:off x="679013" y="38052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4.Search student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45B3B-4E04-4478-A07C-1AEF2F897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2" y="876387"/>
            <a:ext cx="5416988" cy="2840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BF350-A3F8-4614-AB64-D2AE52797C22}"/>
              </a:ext>
            </a:extLst>
          </p:cNvPr>
          <p:cNvSpPr txBox="1"/>
          <p:nvPr/>
        </p:nvSpPr>
        <p:spPr>
          <a:xfrm>
            <a:off x="679013" y="39488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5.Insert email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77F69-995A-4FB2-924F-1C382FE7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2" y="4533120"/>
            <a:ext cx="5416988" cy="194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51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DF28C1-8F24-4800-B3FC-AA7FCDCEB20E}"/>
              </a:ext>
            </a:extLst>
          </p:cNvPr>
          <p:cNvSpPr txBox="1"/>
          <p:nvPr/>
        </p:nvSpPr>
        <p:spPr>
          <a:xfrm>
            <a:off x="732021" y="60541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6.Insert student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60A1B-18AD-4651-84F3-C38DB23D1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" y="1428035"/>
            <a:ext cx="6286509" cy="2408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75E8A-992B-4500-9F30-3B904B11F7FA}"/>
              </a:ext>
            </a:extLst>
          </p:cNvPr>
          <p:cNvSpPr txBox="1"/>
          <p:nvPr/>
        </p:nvSpPr>
        <p:spPr>
          <a:xfrm>
            <a:off x="735335" y="4197458"/>
            <a:ext cx="6092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7.Insert phone number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E75904-8E34-4133-B1CE-EEEE3F25E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1" y="4815363"/>
            <a:ext cx="6286509" cy="168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64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DA240A-E049-4147-99B4-58025466619E}"/>
              </a:ext>
            </a:extLst>
          </p:cNvPr>
          <p:cNvSpPr txBox="1"/>
          <p:nvPr/>
        </p:nvSpPr>
        <p:spPr>
          <a:xfrm>
            <a:off x="592874" y="64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8.Insert attendance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412CF-02DA-4C2D-8C1B-3AAA188C7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4" y="1331843"/>
            <a:ext cx="5503126" cy="2166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CF7700-D418-41A7-B8B6-486EB17C7267}"/>
              </a:ext>
            </a:extLst>
          </p:cNvPr>
          <p:cNvSpPr txBox="1"/>
          <p:nvPr/>
        </p:nvSpPr>
        <p:spPr>
          <a:xfrm>
            <a:off x="592874" y="37219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9.Search attendance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9F66-F71F-4A0C-AA5B-F3ED7276F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4" y="4406909"/>
            <a:ext cx="5503126" cy="21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9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B58E39-384E-4967-A9BA-D85118CE577A}"/>
              </a:ext>
            </a:extLst>
          </p:cNvPr>
          <p:cNvSpPr txBox="1"/>
          <p:nvPr/>
        </p:nvSpPr>
        <p:spPr>
          <a:xfrm>
            <a:off x="513361" y="31386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10.Insert class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14151-D180-4A7A-B162-7CE80977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60" y="1160277"/>
            <a:ext cx="9006315" cy="28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2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2CD2-0EA9-4E08-B82A-16126485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703802"/>
          </a:xfrm>
        </p:spPr>
        <p:txBody>
          <a:bodyPr/>
          <a:lstStyle/>
          <a:p>
            <a:r>
              <a:rPr lang="en-US" dirty="0"/>
              <a:t>Junit test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B38F4D-7DD3-434B-A621-6C5A864A5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1542442"/>
            <a:ext cx="10515600" cy="516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1.Student login</a:t>
            </a: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21F29-A08D-47F8-B043-9BCD94632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2394679"/>
            <a:ext cx="6943874" cy="33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E148-181F-4B33-957C-CF2F2721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IT18540536 – Lanerolle T.Y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F531A8-92C6-D539-1E2E-32FB23AF59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5717" y="2521885"/>
          <a:ext cx="10077557" cy="3549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884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3C50A1-4312-4D58-BD2B-E3DA10E75F28}"/>
              </a:ext>
            </a:extLst>
          </p:cNvPr>
          <p:cNvSpPr txBox="1"/>
          <p:nvPr/>
        </p:nvSpPr>
        <p:spPr>
          <a:xfrm>
            <a:off x="705518" y="75994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2.Insert student first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66207-CFFA-4F03-8E1A-E4A8CB94E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18" y="1317653"/>
            <a:ext cx="5211578" cy="2111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167B00-C23D-400D-90FF-6704DB276A78}"/>
              </a:ext>
            </a:extLst>
          </p:cNvPr>
          <p:cNvSpPr txBox="1"/>
          <p:nvPr/>
        </p:nvSpPr>
        <p:spPr>
          <a:xfrm>
            <a:off x="705518" y="352504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3.Insert student birthday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72E91-6552-4FA3-B939-AAC43DA8A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18" y="4082759"/>
            <a:ext cx="5211578" cy="22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65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8F2F01-1ED5-4593-A618-C78A9FE88F5E}"/>
              </a:ext>
            </a:extLst>
          </p:cNvPr>
          <p:cNvSpPr txBox="1"/>
          <p:nvPr/>
        </p:nvSpPr>
        <p:spPr>
          <a:xfrm>
            <a:off x="679013" y="38052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4.Search student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35001-4BD8-45B2-B790-78EB0E3C7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2" y="811642"/>
            <a:ext cx="5599867" cy="2617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3BB02B-5A7B-47F3-9A25-1AA5961EC842}"/>
              </a:ext>
            </a:extLst>
          </p:cNvPr>
          <p:cNvSpPr txBox="1"/>
          <p:nvPr/>
        </p:nvSpPr>
        <p:spPr>
          <a:xfrm>
            <a:off x="679013" y="3675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5.Insert email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A4BD6-02C0-4079-939F-624E427C7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1" y="4383567"/>
            <a:ext cx="5599867" cy="18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0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FCA7CE-54BD-4C23-A50D-DD73E7584178}"/>
              </a:ext>
            </a:extLst>
          </p:cNvPr>
          <p:cNvSpPr txBox="1"/>
          <p:nvPr/>
        </p:nvSpPr>
        <p:spPr>
          <a:xfrm>
            <a:off x="607893" y="83953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6.Insert student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9F049-36C0-408F-BB78-82C2F1EAF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92" y="1572181"/>
            <a:ext cx="7540399" cy="2207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42712F-D569-41D1-B74F-74D179200014}"/>
              </a:ext>
            </a:extLst>
          </p:cNvPr>
          <p:cNvSpPr txBox="1"/>
          <p:nvPr/>
        </p:nvSpPr>
        <p:spPr>
          <a:xfrm>
            <a:off x="607893" y="40504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7.Insert phone number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C81C2-6FFE-4951-8ED8-A49CAA208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92" y="4589504"/>
            <a:ext cx="7540398" cy="191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8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6CF1AD-E944-4725-AFF3-ABE9767C29C7}"/>
              </a:ext>
            </a:extLst>
          </p:cNvPr>
          <p:cNvSpPr txBox="1"/>
          <p:nvPr/>
        </p:nvSpPr>
        <p:spPr>
          <a:xfrm>
            <a:off x="554001" y="50946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8.Insert attendance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4BA57-19FD-44F5-A5A0-36C0D2F58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1" y="1232126"/>
            <a:ext cx="7921576" cy="2196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E173CF-7CE9-4A10-8DFA-0FCE0A609E73}"/>
              </a:ext>
            </a:extLst>
          </p:cNvPr>
          <p:cNvSpPr txBox="1"/>
          <p:nvPr/>
        </p:nvSpPr>
        <p:spPr>
          <a:xfrm>
            <a:off x="554001" y="368999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9.Search attendance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FEF06-C577-46DF-A1D5-7B8AF5700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1" y="4151664"/>
            <a:ext cx="7921576" cy="230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4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0EA1FB-CA69-4523-9836-3809E7B04E23}"/>
              </a:ext>
            </a:extLst>
          </p:cNvPr>
          <p:cNvSpPr txBox="1"/>
          <p:nvPr/>
        </p:nvSpPr>
        <p:spPr>
          <a:xfrm>
            <a:off x="513361" y="31386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10.Insert class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147F8-F681-4950-A13C-3344A224C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60" y="837902"/>
            <a:ext cx="6903439" cy="27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95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763D-FBAC-41A9-88DB-B37B73D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757252"/>
          </a:xfrm>
        </p:spPr>
        <p:txBody>
          <a:bodyPr/>
          <a:lstStyle/>
          <a:p>
            <a:r>
              <a:rPr lang="en-US" dirty="0"/>
              <a:t>Test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E05DC-220A-4B67-8099-00D7741C421A}"/>
              </a:ext>
            </a:extLst>
          </p:cNvPr>
          <p:cNvSpPr txBox="1"/>
          <p:nvPr/>
        </p:nvSpPr>
        <p:spPr>
          <a:xfrm>
            <a:off x="530352" y="17261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When all test cases execute correctly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493FE-45DF-4E75-9513-4403D211C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2642964"/>
            <a:ext cx="7780528" cy="31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35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983FD6-CD0A-4079-9884-DFC89F2E95D1}"/>
              </a:ext>
            </a:extLst>
          </p:cNvPr>
          <p:cNvSpPr txBox="1"/>
          <p:nvPr/>
        </p:nvSpPr>
        <p:spPr>
          <a:xfrm>
            <a:off x="736881" y="9946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When all test cases execute correctly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0AF89-1F16-43CC-8B88-3793CA7E2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1" y="1885394"/>
            <a:ext cx="7023646" cy="236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37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72AF-F6F5-4220-A1EB-8B34DBEF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032" y="2317424"/>
            <a:ext cx="4935728" cy="111157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81940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C42702-4B42-4D73-B8C0-53F5B54F6CA9}"/>
              </a:ext>
            </a:extLst>
          </p:cNvPr>
          <p:cNvSpPr txBox="1"/>
          <p:nvPr/>
        </p:nvSpPr>
        <p:spPr>
          <a:xfrm>
            <a:off x="894080" y="689095"/>
            <a:ext cx="6644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When test cases do not execute correctly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4B18C-00FD-4D14-B328-07A635EE3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68" y="1581079"/>
            <a:ext cx="8430911" cy="2074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EB29-DC92-4569-914F-F2F02E329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99" y="4284153"/>
            <a:ext cx="8483279" cy="20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79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D64F5F-526F-4A22-907B-C2491CD70996}"/>
              </a:ext>
            </a:extLst>
          </p:cNvPr>
          <p:cNvSpPr txBox="1"/>
          <p:nvPr/>
        </p:nvSpPr>
        <p:spPr>
          <a:xfrm>
            <a:off x="853440" y="871975"/>
            <a:ext cx="6522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When test cases do not execute correctly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EAD75-D3B6-4F4B-90EB-3883241E1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9" y="1575442"/>
            <a:ext cx="8419289" cy="2041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D100C-5595-45B0-97C4-2E8B3A19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8" y="4020718"/>
            <a:ext cx="8419289" cy="20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94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95CF-D2A4-460B-9E91-1898F5DA83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2983" y="295276"/>
            <a:ext cx="10077450" cy="927100"/>
          </a:xfrm>
        </p:spPr>
        <p:txBody>
          <a:bodyPr/>
          <a:lstStyle/>
          <a:p>
            <a:r>
              <a:rPr lang="en-US" dirty="0"/>
              <a:t>Subject Management</a:t>
            </a:r>
          </a:p>
        </p:txBody>
      </p:sp>
      <p:pic>
        <p:nvPicPr>
          <p:cNvPr id="5" name="Content Placeholder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325FC505-3AF4-4F62-898C-A3C7646D00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3" y="1547813"/>
            <a:ext cx="10518775" cy="4438650"/>
          </a:xfrm>
        </p:spPr>
      </p:pic>
    </p:spTree>
    <p:extLst>
      <p:ext uri="{BB962C8B-B14F-4D97-AF65-F5344CB8AC3E}">
        <p14:creationId xmlns:p14="http://schemas.microsoft.com/office/powerpoint/2010/main" val="117495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93FA04-11C6-4535-BBBE-86B09E64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/>
          <a:lstStyle/>
          <a:p>
            <a:r>
              <a:rPr lang="en-US" dirty="0"/>
              <a:t>IT18062120 – Wickramasinghe W.A.P.C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1168422-9066-47EA-895E-0EDCA9981A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5717" y="2521885"/>
          <a:ext cx="10077557" cy="3549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6985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9E9A3E-4377-408C-A6E0-7A23A4389B16}"/>
              </a:ext>
            </a:extLst>
          </p:cNvPr>
          <p:cNvSpPr txBox="1">
            <a:spLocks/>
          </p:cNvSpPr>
          <p:nvPr/>
        </p:nvSpPr>
        <p:spPr>
          <a:xfrm>
            <a:off x="657053" y="62146"/>
            <a:ext cx="9603275" cy="461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Test Cases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1743B9-E5F9-4139-8699-B781FEEBB967}"/>
              </a:ext>
            </a:extLst>
          </p:cNvPr>
          <p:cNvGraphicFramePr>
            <a:graphicFrameLocks/>
          </p:cNvGraphicFramePr>
          <p:nvPr/>
        </p:nvGraphicFramePr>
        <p:xfrm>
          <a:off x="0" y="461639"/>
          <a:ext cx="12192001" cy="7213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321">
                  <a:extLst>
                    <a:ext uri="{9D8B030D-6E8A-4147-A177-3AD203B41FA5}">
                      <a16:colId xmlns:a16="http://schemas.microsoft.com/office/drawing/2014/main" val="645746777"/>
                    </a:ext>
                  </a:extLst>
                </a:gridCol>
                <a:gridCol w="2641685">
                  <a:extLst>
                    <a:ext uri="{9D8B030D-6E8A-4147-A177-3AD203B41FA5}">
                      <a16:colId xmlns:a16="http://schemas.microsoft.com/office/drawing/2014/main" val="3185375745"/>
                    </a:ext>
                  </a:extLst>
                </a:gridCol>
                <a:gridCol w="2344880">
                  <a:extLst>
                    <a:ext uri="{9D8B030D-6E8A-4147-A177-3AD203B41FA5}">
                      <a16:colId xmlns:a16="http://schemas.microsoft.com/office/drawing/2014/main" val="3225467183"/>
                    </a:ext>
                  </a:extLst>
                </a:gridCol>
                <a:gridCol w="1765751">
                  <a:extLst>
                    <a:ext uri="{9D8B030D-6E8A-4147-A177-3AD203B41FA5}">
                      <a16:colId xmlns:a16="http://schemas.microsoft.com/office/drawing/2014/main" val="3540785127"/>
                    </a:ext>
                  </a:extLst>
                </a:gridCol>
                <a:gridCol w="2055217">
                  <a:extLst>
                    <a:ext uri="{9D8B030D-6E8A-4147-A177-3AD203B41FA5}">
                      <a16:colId xmlns:a16="http://schemas.microsoft.com/office/drawing/2014/main" val="2022720926"/>
                    </a:ext>
                  </a:extLst>
                </a:gridCol>
                <a:gridCol w="1664438">
                  <a:extLst>
                    <a:ext uri="{9D8B030D-6E8A-4147-A177-3AD203B41FA5}">
                      <a16:colId xmlns:a16="http://schemas.microsoft.com/office/drawing/2014/main" val="3539960131"/>
                    </a:ext>
                  </a:extLst>
                </a:gridCol>
                <a:gridCol w="1244709">
                  <a:extLst>
                    <a:ext uri="{9D8B030D-6E8A-4147-A177-3AD203B41FA5}">
                      <a16:colId xmlns:a16="http://schemas.microsoft.com/office/drawing/2014/main" val="1206045386"/>
                    </a:ext>
                  </a:extLst>
                </a:gridCol>
              </a:tblGrid>
              <a:tr h="650465"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case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28657"/>
                  </a:ext>
                </a:extLst>
              </a:tr>
              <a:tr h="935108"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Test whether Admin Sign up is successful.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 the valid user name and password as input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username = Nuwan , password = 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username = Nuwan , password = 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username = Nuwan password = 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41785"/>
                  </a:ext>
                </a:extLst>
              </a:tr>
              <a:tr h="1335354">
                <a:tc>
                  <a:txBody>
                    <a:bodyPr/>
                    <a:lstStyle/>
                    <a:p>
                      <a:r>
                        <a:rPr lang="en-US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 whether  Teacher login successful or not.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 the valid Teacher details as input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Teacher ID = 1.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UName</a:t>
                      </a:r>
                      <a:r>
                        <a:rPr lang="en-US" sz="1400" dirty="0"/>
                        <a:t> = </a:t>
                      </a:r>
                      <a:r>
                        <a:rPr lang="en-US" sz="1400" dirty="0" err="1"/>
                        <a:t>Sachini</a:t>
                      </a:r>
                      <a:r>
                        <a:rPr lang="en-US" sz="1400" dirty="0"/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Password = 12345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Teacher ID = 1.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UName</a:t>
                      </a:r>
                      <a:r>
                        <a:rPr lang="en-US" sz="1400" dirty="0"/>
                        <a:t> = </a:t>
                      </a:r>
                      <a:r>
                        <a:rPr lang="en-US" sz="1400" dirty="0" err="1"/>
                        <a:t>Sachini</a:t>
                      </a:r>
                      <a:r>
                        <a:rPr lang="en-US" sz="1400" dirty="0"/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Password = 12345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Teacher ID = 1.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UName</a:t>
                      </a:r>
                      <a:r>
                        <a:rPr lang="en-US" sz="1400" dirty="0"/>
                        <a:t> = </a:t>
                      </a:r>
                      <a:r>
                        <a:rPr lang="en-US" sz="1400" dirty="0" err="1"/>
                        <a:t>Sachini</a:t>
                      </a:r>
                      <a:r>
                        <a:rPr lang="en-US" sz="1400" dirty="0"/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Password = 12345</a:t>
                      </a:r>
                    </a:p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4444"/>
                  </a:ext>
                </a:extLst>
              </a:tr>
              <a:tr h="1585733">
                <a:tc>
                  <a:txBody>
                    <a:bodyPr/>
                    <a:lstStyle/>
                    <a:p>
                      <a:r>
                        <a:rPr lang="en-US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 whether  Teacher login successful or not.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 the Invalid Teacher details as input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Teacher ID = 1.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UName</a:t>
                      </a:r>
                      <a:r>
                        <a:rPr lang="en-US" sz="1400" dirty="0"/>
                        <a:t> = </a:t>
                      </a:r>
                      <a:r>
                        <a:rPr lang="en-US" sz="1400" dirty="0" err="1"/>
                        <a:t>Sachinii</a:t>
                      </a:r>
                      <a:r>
                        <a:rPr lang="en-US" sz="1400" dirty="0"/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Password = 12345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Teacher ID = 1.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UName</a:t>
                      </a:r>
                      <a:r>
                        <a:rPr lang="en-US" sz="1400" dirty="0"/>
                        <a:t> = </a:t>
                      </a:r>
                      <a:r>
                        <a:rPr lang="en-US" sz="1400" dirty="0" err="1"/>
                        <a:t>Sachini</a:t>
                      </a:r>
                      <a:r>
                        <a:rPr lang="en-US" sz="1400" dirty="0"/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Password = 12345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Teacher ID = 1.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UName</a:t>
                      </a:r>
                      <a:r>
                        <a:rPr lang="en-US" sz="1400" dirty="0"/>
                        <a:t> = </a:t>
                      </a:r>
                      <a:r>
                        <a:rPr lang="en-US" sz="1400" dirty="0" err="1"/>
                        <a:t>Sachinii</a:t>
                      </a:r>
                      <a:r>
                        <a:rPr lang="en-US" sz="1400" dirty="0"/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Password = 12345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341452"/>
                  </a:ext>
                </a:extLst>
              </a:tr>
              <a:tr h="1084976">
                <a:tc>
                  <a:txBody>
                    <a:bodyPr/>
                    <a:lstStyle/>
                    <a:p>
                      <a:r>
                        <a:rPr lang="en-US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 whether  Teacher salary successful or not.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 the valid Teacher salary details as input values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Enter the same value for actual and expected value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Expected = full payment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= full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Expected = full payment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= full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Expected = full payment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= full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31835"/>
                  </a:ext>
                </a:extLst>
              </a:tr>
              <a:tr h="1335354">
                <a:tc>
                  <a:txBody>
                    <a:bodyPr/>
                    <a:lstStyle/>
                    <a:p>
                      <a:r>
                        <a:rPr lang="en-US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 whether  Teacher salary Details successful or not.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 the valid Teacher salary details as input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Expected = full payment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= monthly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Expected = full payment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= monthly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Expected = full payment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= monthly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22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820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BC88F2-F563-4A9A-9620-9D71D95DF6FB}"/>
              </a:ext>
            </a:extLst>
          </p:cNvPr>
          <p:cNvGraphicFramePr>
            <a:graphicFrameLocks/>
          </p:cNvGraphicFramePr>
          <p:nvPr/>
        </p:nvGraphicFramePr>
        <p:xfrm>
          <a:off x="0" y="461639"/>
          <a:ext cx="12192001" cy="692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321">
                  <a:extLst>
                    <a:ext uri="{9D8B030D-6E8A-4147-A177-3AD203B41FA5}">
                      <a16:colId xmlns:a16="http://schemas.microsoft.com/office/drawing/2014/main" val="645746777"/>
                    </a:ext>
                  </a:extLst>
                </a:gridCol>
                <a:gridCol w="2641685">
                  <a:extLst>
                    <a:ext uri="{9D8B030D-6E8A-4147-A177-3AD203B41FA5}">
                      <a16:colId xmlns:a16="http://schemas.microsoft.com/office/drawing/2014/main" val="3185375745"/>
                    </a:ext>
                  </a:extLst>
                </a:gridCol>
                <a:gridCol w="2344880">
                  <a:extLst>
                    <a:ext uri="{9D8B030D-6E8A-4147-A177-3AD203B41FA5}">
                      <a16:colId xmlns:a16="http://schemas.microsoft.com/office/drawing/2014/main" val="3225467183"/>
                    </a:ext>
                  </a:extLst>
                </a:gridCol>
                <a:gridCol w="1765751">
                  <a:extLst>
                    <a:ext uri="{9D8B030D-6E8A-4147-A177-3AD203B41FA5}">
                      <a16:colId xmlns:a16="http://schemas.microsoft.com/office/drawing/2014/main" val="3540785127"/>
                    </a:ext>
                  </a:extLst>
                </a:gridCol>
                <a:gridCol w="2055217">
                  <a:extLst>
                    <a:ext uri="{9D8B030D-6E8A-4147-A177-3AD203B41FA5}">
                      <a16:colId xmlns:a16="http://schemas.microsoft.com/office/drawing/2014/main" val="2022720926"/>
                    </a:ext>
                  </a:extLst>
                </a:gridCol>
                <a:gridCol w="1664438">
                  <a:extLst>
                    <a:ext uri="{9D8B030D-6E8A-4147-A177-3AD203B41FA5}">
                      <a16:colId xmlns:a16="http://schemas.microsoft.com/office/drawing/2014/main" val="3539960131"/>
                    </a:ext>
                  </a:extLst>
                </a:gridCol>
                <a:gridCol w="1244709">
                  <a:extLst>
                    <a:ext uri="{9D8B030D-6E8A-4147-A177-3AD203B41FA5}">
                      <a16:colId xmlns:a16="http://schemas.microsoft.com/office/drawing/2014/main" val="1206045386"/>
                    </a:ext>
                  </a:extLst>
                </a:gridCol>
              </a:tblGrid>
              <a:tr h="650465"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case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28657"/>
                  </a:ext>
                </a:extLst>
              </a:tr>
              <a:tr h="935108">
                <a:tc>
                  <a:txBody>
                    <a:bodyPr/>
                    <a:lstStyle/>
                    <a:p>
                      <a:r>
                        <a:rPr lang="en-US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Test whether the class type is successful or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 the same value for actual and expected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Expected = Class 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= 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41785"/>
                  </a:ext>
                </a:extLst>
              </a:tr>
              <a:tr h="1335354">
                <a:tc>
                  <a:txBody>
                    <a:bodyPr/>
                    <a:lstStyle/>
                    <a:p>
                      <a:r>
                        <a:rPr lang="en-US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Test whether the class type is successful or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 the same value for actual and expected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Expected = Class 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= Class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4444"/>
                  </a:ext>
                </a:extLst>
              </a:tr>
              <a:tr h="1585733">
                <a:tc>
                  <a:txBody>
                    <a:bodyPr/>
                    <a:lstStyle/>
                    <a:p>
                      <a:r>
                        <a:rPr lang="en-US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Test whether the class type is successful or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 the same value for actual and expected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Expected = Class 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= Class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341452"/>
                  </a:ext>
                </a:extLst>
              </a:tr>
              <a:tr h="1084976">
                <a:tc>
                  <a:txBody>
                    <a:bodyPr/>
                    <a:lstStyle/>
                    <a:p>
                      <a:r>
                        <a:rPr lang="en-US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Test whether the class type is successful or not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 the different  value for 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Expected = Class 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= Class 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31835"/>
                  </a:ext>
                </a:extLst>
              </a:tr>
              <a:tr h="133535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Test whether the class type is successful or not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Enter the different  value for actual value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Expected = Class 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= Class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22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27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E56C972-73A2-4B13-8025-9823ABD9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62" y="138694"/>
            <a:ext cx="3697470" cy="50937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i="0" dirty="0"/>
              <a:t>Admin test cases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A2D9D4-FC10-4797-A588-B61A5B906EB5}"/>
              </a:ext>
            </a:extLst>
          </p:cNvPr>
          <p:cNvSpPr txBox="1">
            <a:spLocks/>
          </p:cNvSpPr>
          <p:nvPr/>
        </p:nvSpPr>
        <p:spPr>
          <a:xfrm>
            <a:off x="298962" y="983553"/>
            <a:ext cx="1813923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cases 1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DC3502-161B-455F-BE41-067820637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7"/>
          <a:stretch/>
        </p:blipFill>
        <p:spPr>
          <a:xfrm>
            <a:off x="1633490" y="1291509"/>
            <a:ext cx="9901561" cy="52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36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449731-2A1A-43D7-BC14-12AE9948B5FE}"/>
              </a:ext>
            </a:extLst>
          </p:cNvPr>
          <p:cNvSpPr txBox="1">
            <a:spLocks/>
          </p:cNvSpPr>
          <p:nvPr/>
        </p:nvSpPr>
        <p:spPr>
          <a:xfrm>
            <a:off x="146562" y="138693"/>
            <a:ext cx="3697470" cy="6958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Admin test cases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67B98C-0A4B-4148-A355-9E1ABDA809CE}"/>
              </a:ext>
            </a:extLst>
          </p:cNvPr>
          <p:cNvSpPr txBox="1">
            <a:spLocks/>
          </p:cNvSpPr>
          <p:nvPr/>
        </p:nvSpPr>
        <p:spPr>
          <a:xfrm>
            <a:off x="298962" y="983553"/>
            <a:ext cx="1813923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cases 2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610AD-612A-44EB-8435-421B244B6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>
          <a:xfrm>
            <a:off x="1438183" y="1406923"/>
            <a:ext cx="9661864" cy="50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0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0016CE-BB19-4C25-BB79-59100A64772C}"/>
              </a:ext>
            </a:extLst>
          </p:cNvPr>
          <p:cNvSpPr txBox="1">
            <a:spLocks/>
          </p:cNvSpPr>
          <p:nvPr/>
        </p:nvSpPr>
        <p:spPr>
          <a:xfrm>
            <a:off x="146562" y="138694"/>
            <a:ext cx="5615046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Teacher Login details test cases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FA2A5-41A3-456F-A66C-F56F9C471741}"/>
              </a:ext>
            </a:extLst>
          </p:cNvPr>
          <p:cNvSpPr txBox="1">
            <a:spLocks/>
          </p:cNvSpPr>
          <p:nvPr/>
        </p:nvSpPr>
        <p:spPr>
          <a:xfrm>
            <a:off x="298962" y="983553"/>
            <a:ext cx="1813923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cases 3</a:t>
            </a:r>
            <a:br>
              <a:rPr lang="en-US" dirty="0"/>
            </a:b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A064EA-549E-403D-A9C6-BA896161A2AF}"/>
              </a:ext>
            </a:extLst>
          </p:cNvPr>
          <p:cNvSpPr txBox="1">
            <a:spLocks/>
          </p:cNvSpPr>
          <p:nvPr/>
        </p:nvSpPr>
        <p:spPr>
          <a:xfrm>
            <a:off x="291560" y="4030081"/>
            <a:ext cx="1813923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cases 4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3BCDAA-2D5F-433E-940A-0A7A227A1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3"/>
          <a:stretch/>
        </p:blipFill>
        <p:spPr>
          <a:xfrm>
            <a:off x="2157272" y="655077"/>
            <a:ext cx="9277166" cy="28516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48802F-33A6-4D20-9A94-C4995D79C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5"/>
          <a:stretch/>
        </p:blipFill>
        <p:spPr>
          <a:xfrm>
            <a:off x="2157271" y="3733615"/>
            <a:ext cx="9277165" cy="28516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F0549A-2185-4C82-ADAC-7EC30DA56B35}"/>
              </a:ext>
            </a:extLst>
          </p:cNvPr>
          <p:cNvCxnSpPr>
            <a:cxnSpLocks/>
          </p:cNvCxnSpPr>
          <p:nvPr/>
        </p:nvCxnSpPr>
        <p:spPr>
          <a:xfrm>
            <a:off x="2974019" y="5113539"/>
            <a:ext cx="18731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647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4B2C52-A702-42DF-8C54-C2780BD2D7EC}"/>
              </a:ext>
            </a:extLst>
          </p:cNvPr>
          <p:cNvSpPr txBox="1">
            <a:spLocks/>
          </p:cNvSpPr>
          <p:nvPr/>
        </p:nvSpPr>
        <p:spPr>
          <a:xfrm>
            <a:off x="146562" y="138694"/>
            <a:ext cx="5615046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Teacher management test cases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BD24D5-3D2F-4A49-B0B6-7F80FEDBD9C3}"/>
              </a:ext>
            </a:extLst>
          </p:cNvPr>
          <p:cNvSpPr txBox="1">
            <a:spLocks/>
          </p:cNvSpPr>
          <p:nvPr/>
        </p:nvSpPr>
        <p:spPr>
          <a:xfrm>
            <a:off x="298962" y="983553"/>
            <a:ext cx="1813923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cases 5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989A62-F3F6-4515-BAE7-BD782CEC6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6"/>
          <a:stretch/>
        </p:blipFill>
        <p:spPr>
          <a:xfrm>
            <a:off x="1984159" y="724085"/>
            <a:ext cx="9317115" cy="27049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9988F17-EFC5-4ED1-82BB-82483242AEE1}"/>
              </a:ext>
            </a:extLst>
          </p:cNvPr>
          <p:cNvSpPr txBox="1">
            <a:spLocks/>
          </p:cNvSpPr>
          <p:nvPr/>
        </p:nvSpPr>
        <p:spPr>
          <a:xfrm>
            <a:off x="298962" y="4334319"/>
            <a:ext cx="1813923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cases 6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8AF96-8DA4-44B0-9820-D6137EF6A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78"/>
          <a:stretch/>
        </p:blipFill>
        <p:spPr>
          <a:xfrm>
            <a:off x="1984159" y="3688468"/>
            <a:ext cx="9317115" cy="29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628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72A76F-3005-4FEF-AACD-C8F6CDA43AE0}"/>
              </a:ext>
            </a:extLst>
          </p:cNvPr>
          <p:cNvSpPr txBox="1">
            <a:spLocks/>
          </p:cNvSpPr>
          <p:nvPr/>
        </p:nvSpPr>
        <p:spPr>
          <a:xfrm>
            <a:off x="146561" y="138694"/>
            <a:ext cx="6857921" cy="6070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Class details management test cases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509DEB-E002-4B3B-B9F8-A7391D3525F5}"/>
              </a:ext>
            </a:extLst>
          </p:cNvPr>
          <p:cNvSpPr txBox="1">
            <a:spLocks/>
          </p:cNvSpPr>
          <p:nvPr/>
        </p:nvSpPr>
        <p:spPr>
          <a:xfrm>
            <a:off x="298962" y="983553"/>
            <a:ext cx="1813923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cases 7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5A03A-B4AF-4F40-AC4D-610BCB92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0"/>
          <a:stretch/>
        </p:blipFill>
        <p:spPr>
          <a:xfrm>
            <a:off x="2133599" y="983554"/>
            <a:ext cx="9070019" cy="244544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B5F9F1-2B84-4E58-A774-66FD8FF5197B}"/>
              </a:ext>
            </a:extLst>
          </p:cNvPr>
          <p:cNvSpPr txBox="1">
            <a:spLocks/>
          </p:cNvSpPr>
          <p:nvPr/>
        </p:nvSpPr>
        <p:spPr>
          <a:xfrm>
            <a:off x="319676" y="3653162"/>
            <a:ext cx="1813923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cases 8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F287F5-738A-46B6-BA14-E5DDEBFE6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2"/>
          <a:stretch/>
        </p:blipFill>
        <p:spPr>
          <a:xfrm>
            <a:off x="2112884" y="3565494"/>
            <a:ext cx="9090733" cy="27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1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BE50B5B-067B-4C9D-9B3A-AA7E261690A7}"/>
              </a:ext>
            </a:extLst>
          </p:cNvPr>
          <p:cNvSpPr txBox="1">
            <a:spLocks/>
          </p:cNvSpPr>
          <p:nvPr/>
        </p:nvSpPr>
        <p:spPr>
          <a:xfrm>
            <a:off x="146562" y="138694"/>
            <a:ext cx="7772320" cy="6968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Class details management test cases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6D46F2-61CB-419B-B532-65D664544125}"/>
              </a:ext>
            </a:extLst>
          </p:cNvPr>
          <p:cNvSpPr txBox="1">
            <a:spLocks/>
          </p:cNvSpPr>
          <p:nvPr/>
        </p:nvSpPr>
        <p:spPr>
          <a:xfrm>
            <a:off x="298962" y="983553"/>
            <a:ext cx="1813923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cases 9</a:t>
            </a:r>
            <a:br>
              <a:rPr lang="en-US" dirty="0"/>
            </a:b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A36464-DBCB-481C-9464-B3E402EF99CD}"/>
              </a:ext>
            </a:extLst>
          </p:cNvPr>
          <p:cNvSpPr txBox="1">
            <a:spLocks/>
          </p:cNvSpPr>
          <p:nvPr/>
        </p:nvSpPr>
        <p:spPr>
          <a:xfrm>
            <a:off x="319676" y="3653162"/>
            <a:ext cx="1813923" cy="509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cases 10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C09FE2-346C-40C6-B4A7-54CE821D8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1"/>
          <a:stretch/>
        </p:blipFill>
        <p:spPr>
          <a:xfrm>
            <a:off x="2003394" y="640673"/>
            <a:ext cx="9510943" cy="2714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0C3B2-73E0-405C-A4F7-91999A883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96"/>
          <a:stretch/>
        </p:blipFill>
        <p:spPr>
          <a:xfrm>
            <a:off x="2003394" y="3502982"/>
            <a:ext cx="9510943" cy="27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28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6B75-F9D9-4CCC-AADA-1D7B709C3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" y="787068"/>
            <a:ext cx="10149485" cy="3394316"/>
          </a:xfrm>
        </p:spPr>
        <p:txBody>
          <a:bodyPr/>
          <a:lstStyle/>
          <a:p>
            <a:pPr algn="ctr"/>
            <a:r>
              <a:rPr lang="en-US" sz="8000" dirty="0">
                <a:latin typeface="Algerian" panose="04020705040A02060702" pitchFamily="82" charset="0"/>
              </a:rPr>
              <a:t>THANK YOU..!</a:t>
            </a:r>
          </a:p>
        </p:txBody>
      </p:sp>
    </p:spTree>
    <p:extLst>
      <p:ext uri="{BB962C8B-B14F-4D97-AF65-F5344CB8AC3E}">
        <p14:creationId xmlns:p14="http://schemas.microsoft.com/office/powerpoint/2010/main" val="291138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95CF-D2A4-460B-9E91-1898F5DA83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2983" y="295276"/>
            <a:ext cx="10077450" cy="927100"/>
          </a:xfrm>
        </p:spPr>
        <p:txBody>
          <a:bodyPr/>
          <a:lstStyle/>
          <a:p>
            <a:r>
              <a:rPr lang="en-US" dirty="0"/>
              <a:t>Subject Management – Add Subject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1779D-6EA1-4FE9-8BE7-26B39821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657349"/>
            <a:ext cx="83534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40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95CF-D2A4-460B-9E91-1898F5DA83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2983" y="295276"/>
            <a:ext cx="10077450" cy="927100"/>
          </a:xfrm>
        </p:spPr>
        <p:txBody>
          <a:bodyPr/>
          <a:lstStyle/>
          <a:p>
            <a:r>
              <a:rPr lang="en-US" dirty="0"/>
              <a:t>Subject Management – Edit Subject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491BC-76D8-4075-9EE3-61EE9ACE1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743065"/>
            <a:ext cx="834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1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CF4C7C-625C-42A2-BC48-2F97BA2AF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641829"/>
              </p:ext>
            </p:extLst>
          </p:nvPr>
        </p:nvGraphicFramePr>
        <p:xfrm>
          <a:off x="857955" y="486224"/>
          <a:ext cx="10532533" cy="583705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566995">
                  <a:extLst>
                    <a:ext uri="{9D8B030D-6E8A-4147-A177-3AD203B41FA5}">
                      <a16:colId xmlns:a16="http://schemas.microsoft.com/office/drawing/2014/main" val="43887141"/>
                    </a:ext>
                  </a:extLst>
                </a:gridCol>
                <a:gridCol w="3482769">
                  <a:extLst>
                    <a:ext uri="{9D8B030D-6E8A-4147-A177-3AD203B41FA5}">
                      <a16:colId xmlns:a16="http://schemas.microsoft.com/office/drawing/2014/main" val="2906629722"/>
                    </a:ext>
                  </a:extLst>
                </a:gridCol>
                <a:gridCol w="3482769">
                  <a:extLst>
                    <a:ext uri="{9D8B030D-6E8A-4147-A177-3AD203B41FA5}">
                      <a16:colId xmlns:a16="http://schemas.microsoft.com/office/drawing/2014/main" val="2238685005"/>
                    </a:ext>
                  </a:extLst>
                </a:gridCol>
              </a:tblGrid>
              <a:tr h="200025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 01 - Subject Management Test Plan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124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 Scenario / 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 Input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Expected Output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57879634"/>
                  </a:ext>
                </a:extLst>
              </a:tr>
              <a:tr h="4364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Verify the user can create a subject.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Subject Id: Auto</a:t>
                      </a:r>
                      <a:b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Subject Name: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 Learning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Subject Code: IT2024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User should be able to enter the Subject details to the system.</a:t>
                      </a:r>
                      <a:b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Inserted record should be visible in the grid.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745633311"/>
                  </a:ext>
                </a:extLst>
              </a:tr>
              <a:tr h="2223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2.Verify the required fields on 'Add Subject' screen.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Subject Name: Keep empty</a:t>
                      </a:r>
                      <a:b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Subject Code: Keep empty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Should not be able to add subject entries with empty inputs.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0088651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3.Verify the user can view the subject details after save the subject information.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applicable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User should be able to see the subject details after user submitting the subjects’ information.</a:t>
                      </a:r>
                      <a:b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The list should be sorted according to the add 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35309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4.Check that the user can update the subject details by clicking the edit button.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ID: 9</a:t>
                      </a:r>
                      <a:b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</a:b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Name: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Regression Analysis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Code: </a:t>
                      </a: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IT2023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Users should be able to update Subject details with valid inputs.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38609832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 Verify the user can select the subject using edit option.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ID: 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Correct subject details should appear according to the subject id.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41391475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 Check that user can view all user details in the List of subject grid.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Not applicable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User should be able to view all the subjects.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6349755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 Verify the user cannot add the same subject code multiple times.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ID: 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Name: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Regression Analysis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Code: IT2020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User should not be able to add duplicate subject codes.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6621025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 Check that user can only add subject codes with character count 6.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ID: Auto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Name: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Regression Analysis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Code: IT20200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User should be able to add subject codes with character count 6.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7374169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 Verify the user only can delete an existing subject entry.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Id: 999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User should be able to delete existing subjects.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41665116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 Verify the user only can select an existing subject entry.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Subject Id: 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User should be able to select existing subjects.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128667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340701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71735"/>
      </a:dk2>
      <a:lt2>
        <a:srgbClr val="F0F2F3"/>
      </a:lt2>
      <a:accent1>
        <a:srgbClr val="CB6845"/>
      </a:accent1>
      <a:accent2>
        <a:srgbClr val="B93348"/>
      </a:accent2>
      <a:accent3>
        <a:srgbClr val="CB4592"/>
      </a:accent3>
      <a:accent4>
        <a:srgbClr val="B933B8"/>
      </a:accent4>
      <a:accent5>
        <a:srgbClr val="9445CB"/>
      </a:accent5>
      <a:accent6>
        <a:srgbClr val="4D36BA"/>
      </a:accent6>
      <a:hlink>
        <a:srgbClr val="A03FB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2502</Words>
  <Application>Microsoft Office PowerPoint</Application>
  <PresentationFormat>Widescreen</PresentationFormat>
  <Paragraphs>434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Algerian</vt:lpstr>
      <vt:lpstr>Arial</vt:lpstr>
      <vt:lpstr>Avenir Next LT Pro</vt:lpstr>
      <vt:lpstr>Avenir Next LT Pro Light</vt:lpstr>
      <vt:lpstr>Calibri</vt:lpstr>
      <vt:lpstr>Georgia Pro Semibold</vt:lpstr>
      <vt:lpstr>Wingdings</vt:lpstr>
      <vt:lpstr>RocaVTI</vt:lpstr>
      <vt:lpstr>Software Quality Assurance  </vt:lpstr>
      <vt:lpstr>Group Details  Group ID –2022-SQA-G32  Lanerolle T.Y –IT18540536  Prashadika W.M.J – IT18218572 Kumarasiri T.S.N – IT18222982 Wickramasinghe W.A.P.C  -IT18062120 </vt:lpstr>
      <vt:lpstr>Student Registration Management System</vt:lpstr>
      <vt:lpstr>                                      </vt:lpstr>
      <vt:lpstr>IT18540536 – Lanerolle T.Y </vt:lpstr>
      <vt:lpstr>Subject Management</vt:lpstr>
      <vt:lpstr>Subject Management – Add Subject</vt:lpstr>
      <vt:lpstr>Subject Management – Edit Subject</vt:lpstr>
      <vt:lpstr>PowerPoint Presentation</vt:lpstr>
      <vt:lpstr>PowerPoint Presentation</vt:lpstr>
      <vt:lpstr>PowerPoint Presentation</vt:lpstr>
      <vt:lpstr>PowerPoint Presentation</vt:lpstr>
      <vt:lpstr>Test Results from Subject Management Test Cases</vt:lpstr>
      <vt:lpstr>Conclusions of the Testing</vt:lpstr>
      <vt:lpstr>Payment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of the Testing</vt:lpstr>
      <vt:lpstr>IT18218572 – Prashadika W.M.J</vt:lpstr>
      <vt:lpstr>Exam Management</vt:lpstr>
      <vt:lpstr>Exam Management – Add Exam</vt:lpstr>
      <vt:lpstr>Exam Management – Edit Exam</vt:lpstr>
      <vt:lpstr>PowerPoint Presentation</vt:lpstr>
      <vt:lpstr>PowerPoint Presentation</vt:lpstr>
      <vt:lpstr>Test Results from Exam Management Test Cases</vt:lpstr>
      <vt:lpstr>Conclusions of the Testing</vt:lpstr>
      <vt:lpstr>Result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of the Testing</vt:lpstr>
      <vt:lpstr>IT18222982– Kumarasiri T.S.N </vt:lpstr>
      <vt:lpstr>Test plans</vt:lpstr>
      <vt:lpstr>Test plans</vt:lpstr>
      <vt:lpstr>Key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Junit test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result</vt:lpstr>
      <vt:lpstr>PowerPoint Presentation</vt:lpstr>
      <vt:lpstr>Conclusion</vt:lpstr>
      <vt:lpstr>PowerPoint Presentation</vt:lpstr>
      <vt:lpstr>PowerPoint Presentation</vt:lpstr>
      <vt:lpstr>IT18062120 – Wickramasinghe W.A.P.C</vt:lpstr>
      <vt:lpstr>PowerPoint Presentation</vt:lpstr>
      <vt:lpstr>PowerPoint Presentation</vt:lpstr>
      <vt:lpstr>       Admin test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YOU..!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Quality Assurance  </dc:title>
  <dc:creator>Lanerolle T.Y it18540536</dc:creator>
  <cp:lastModifiedBy>Lanerolle T.Y it18540536</cp:lastModifiedBy>
  <cp:revision>56</cp:revision>
  <dcterms:created xsi:type="dcterms:W3CDTF">2022-03-19T09:55:15Z</dcterms:created>
  <dcterms:modified xsi:type="dcterms:W3CDTF">2022-03-26T06:10:38Z</dcterms:modified>
</cp:coreProperties>
</file>